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3" r:id="rId6"/>
    <p:sldId id="265" r:id="rId7"/>
    <p:sldId id="274" r:id="rId8"/>
    <p:sldId id="275" r:id="rId9"/>
    <p:sldId id="278" r:id="rId10"/>
    <p:sldId id="272" r:id="rId11"/>
    <p:sldId id="269" r:id="rId12"/>
    <p:sldId id="270" r:id="rId13"/>
    <p:sldId id="277" r:id="rId14"/>
    <p:sldId id="279" r:id="rId15"/>
    <p:sldId id="276" r:id="rId16"/>
    <p:sldId id="280" r:id="rId17"/>
    <p:sldId id="271" r:id="rId18"/>
    <p:sldId id="257" r:id="rId19"/>
    <p:sldId id="258" r:id="rId20"/>
    <p:sldId id="261" r:id="rId21"/>
    <p:sldId id="259" r:id="rId22"/>
    <p:sldId id="262" r:id="rId23"/>
    <p:sldId id="260" r:id="rId24"/>
    <p:sldId id="268" r:id="rId25"/>
    <p:sldId id="267" r:id="rId26"/>
    <p:sldId id="273" r:id="rId27"/>
    <p:sldId id="281" r:id="rId2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B15008-B093-487C-A817-E3039B6A5106}" v="2" dt="2021-10-27T20:52:54.202"/>
    <p1510:client id="{2D72F5C8-5149-499A-8EBB-4E5EC9AB689F}" v="30" dt="2021-10-27T02:47:43.862"/>
    <p1510:client id="{492A0905-ABB5-4C05-BAB8-6BFFAF476CE6}" v="205" dt="2021-10-28T02:28:23.490"/>
    <p1510:client id="{5256F9AF-813D-458A-9E19-27E8231FCA1E}" v="22" dt="2021-10-27T02:47:42.684"/>
    <p1510:client id="{8E8162B0-112A-4996-918E-2B23F59D0673}" v="38" dt="2021-10-27T02:47:01.866"/>
    <p1510:client id="{A7294893-DD40-4D37-99D1-B7484CE194FF}" v="48" dt="2021-10-27T02:56:51.054"/>
    <p1510:client id="{C0794C0E-8D08-455E-BD2B-CF061AF0F829}" v="440" dt="2021-10-28T04:31:23.631"/>
    <p1510:client id="{C1D6ADE5-FBED-4D3A-AC86-F5FB12D63698}" v="1345" dt="2021-10-28T04:22:56.700"/>
    <p1510:client id="{C431F27A-9CB1-4A75-81E0-B966A4DBC469}" v="23" dt="2021-10-27T03:51:16.872"/>
    <p1510:client id="{CDD2C863-1BBF-4E99-A051-497EE2A7C219}" v="90" dt="2021-10-28T02:37:52.234"/>
    <p1510:client id="{D0CE7A16-4932-43D2-8382-E164142E718C}" v="208" dt="2021-10-28T02:44:26.099"/>
    <p1510:client id="{D9A47FB6-8DD9-4F2A-8CA7-25B8D66701F2}" v="123" dt="2021-10-28T01:47:38.469"/>
    <p1510:client id="{E8706442-704B-4BAB-869B-935C2334FFCB}" v="900" dt="2021-10-28T01:46:20.2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us Salvador Gonzalez Flores" userId="S::jgonzalezf2100@alumno.ipn.mx::b60f4fa3-355d-4421-b048-eeec4cd7b1ab" providerId="AD" clId="Web-{C1D6ADE5-FBED-4D3A-AC86-F5FB12D63698}"/>
    <pc:docChg chg="addSld delSld modSld sldOrd">
      <pc:chgData name="Jesus Salvador Gonzalez Flores" userId="S::jgonzalezf2100@alumno.ipn.mx::b60f4fa3-355d-4421-b048-eeec4cd7b1ab" providerId="AD" clId="Web-{C1D6ADE5-FBED-4D3A-AC86-F5FB12D63698}" dt="2021-10-28T04:22:56.700" v="1303"/>
      <pc:docMkLst>
        <pc:docMk/>
      </pc:docMkLst>
      <pc:sldChg chg="addSp delSp modSp mod modClrScheme delDesignElem chgLayout">
        <pc:chgData name="Jesus Salvador Gonzalez Flores" userId="S::jgonzalezf2100@alumno.ipn.mx::b60f4fa3-355d-4421-b048-eeec4cd7b1ab" providerId="AD" clId="Web-{C1D6ADE5-FBED-4D3A-AC86-F5FB12D63698}" dt="2021-10-28T01:00:32.326" v="1"/>
        <pc:sldMkLst>
          <pc:docMk/>
          <pc:sldMk cId="1430577345" sldId="256"/>
        </pc:sldMkLst>
        <pc:spChg chg="mod ord">
          <ac:chgData name="Jesus Salvador Gonzalez Flores" userId="S::jgonzalezf2100@alumno.ipn.mx::b60f4fa3-355d-4421-b048-eeec4cd7b1ab" providerId="AD" clId="Web-{C1D6ADE5-FBED-4D3A-AC86-F5FB12D63698}" dt="2021-10-28T01:00:32.326" v="1"/>
          <ac:spMkLst>
            <pc:docMk/>
            <pc:sldMk cId="1430577345" sldId="256"/>
            <ac:spMk id="2" creationId="{892750D7-24A8-49FA-A959-E247A4E3585A}"/>
          </ac:spMkLst>
        </pc:spChg>
        <pc:spChg chg="mod ord">
          <ac:chgData name="Jesus Salvador Gonzalez Flores" userId="S::jgonzalezf2100@alumno.ipn.mx::b60f4fa3-355d-4421-b048-eeec4cd7b1ab" providerId="AD" clId="Web-{C1D6ADE5-FBED-4D3A-AC86-F5FB12D63698}" dt="2021-10-28T01:00:32.326" v="1"/>
          <ac:spMkLst>
            <pc:docMk/>
            <pc:sldMk cId="1430577345" sldId="256"/>
            <ac:spMk id="3" creationId="{222436C3-4762-4542-9B41-D8B4CC95F6DE}"/>
          </ac:spMkLst>
        </pc:spChg>
        <pc:spChg chg="add del">
          <ac:chgData name="Jesus Salvador Gonzalez Flores" userId="S::jgonzalezf2100@alumno.ipn.mx::b60f4fa3-355d-4421-b048-eeec4cd7b1ab" providerId="AD" clId="Web-{C1D6ADE5-FBED-4D3A-AC86-F5FB12D63698}" dt="2021-10-28T01:00:32.326" v="1"/>
          <ac:spMkLst>
            <pc:docMk/>
            <pc:sldMk cId="1430577345" sldId="256"/>
            <ac:spMk id="20" creationId="{362D44EE-C852-4460-B8B5-C4F2BC20510C}"/>
          </ac:spMkLst>
        </pc:spChg>
        <pc:spChg chg="add del">
          <ac:chgData name="Jesus Salvador Gonzalez Flores" userId="S::jgonzalezf2100@alumno.ipn.mx::b60f4fa3-355d-4421-b048-eeec4cd7b1ab" providerId="AD" clId="Web-{C1D6ADE5-FBED-4D3A-AC86-F5FB12D63698}" dt="2021-10-28T01:00:32.326" v="1"/>
          <ac:spMkLst>
            <pc:docMk/>
            <pc:sldMk cId="1430577345" sldId="256"/>
            <ac:spMk id="22" creationId="{658970D8-8D1D-4B5C-894B-E871CC86543D}"/>
          </ac:spMkLst>
        </pc:spChg>
        <pc:spChg chg="add del">
          <ac:chgData name="Jesus Salvador Gonzalez Flores" userId="S::jgonzalezf2100@alumno.ipn.mx::b60f4fa3-355d-4421-b048-eeec4cd7b1ab" providerId="AD" clId="Web-{C1D6ADE5-FBED-4D3A-AC86-F5FB12D63698}" dt="2021-10-28T01:00:32.326" v="1"/>
          <ac:spMkLst>
            <pc:docMk/>
            <pc:sldMk cId="1430577345" sldId="256"/>
            <ac:spMk id="24" creationId="{F227E5B6-9132-43CA-B503-37A18562ADF2}"/>
          </ac:spMkLst>
        </pc:spChg>
        <pc:spChg chg="add del">
          <ac:chgData name="Jesus Salvador Gonzalez Flores" userId="S::jgonzalezf2100@alumno.ipn.mx::b60f4fa3-355d-4421-b048-eeec4cd7b1ab" providerId="AD" clId="Web-{C1D6ADE5-FBED-4D3A-AC86-F5FB12D63698}" dt="2021-10-28T01:00:32.326" v="1"/>
          <ac:spMkLst>
            <pc:docMk/>
            <pc:sldMk cId="1430577345" sldId="256"/>
            <ac:spMk id="26" creationId="{03C2051E-A88D-48E5-BACF-AAED17892722}"/>
          </ac:spMkLst>
        </pc:spChg>
        <pc:spChg chg="add del">
          <ac:chgData name="Jesus Salvador Gonzalez Flores" userId="S::jgonzalezf2100@alumno.ipn.mx::b60f4fa3-355d-4421-b048-eeec4cd7b1ab" providerId="AD" clId="Web-{C1D6ADE5-FBED-4D3A-AC86-F5FB12D63698}" dt="2021-10-28T01:00:32.326" v="1"/>
          <ac:spMkLst>
            <pc:docMk/>
            <pc:sldMk cId="1430577345" sldId="256"/>
            <ac:spMk id="28" creationId="{7821A508-2985-4905-874A-527429BAABFA}"/>
          </ac:spMkLst>
        </pc:spChg>
        <pc:spChg chg="add del">
          <ac:chgData name="Jesus Salvador Gonzalez Flores" userId="S::jgonzalezf2100@alumno.ipn.mx::b60f4fa3-355d-4421-b048-eeec4cd7b1ab" providerId="AD" clId="Web-{C1D6ADE5-FBED-4D3A-AC86-F5FB12D63698}" dt="2021-10-28T01:00:32.326" v="1"/>
          <ac:spMkLst>
            <pc:docMk/>
            <pc:sldMk cId="1430577345" sldId="256"/>
            <ac:spMk id="30" creationId="{D2929CB1-0E3C-4B2D-ADC5-0154FB33BA44}"/>
          </ac:spMkLst>
        </pc:spChg>
        <pc:spChg chg="add del">
          <ac:chgData name="Jesus Salvador Gonzalez Flores" userId="S::jgonzalezf2100@alumno.ipn.mx::b60f4fa3-355d-4421-b048-eeec4cd7b1ab" providerId="AD" clId="Web-{C1D6ADE5-FBED-4D3A-AC86-F5FB12D63698}" dt="2021-10-28T01:00:32.326" v="1"/>
          <ac:spMkLst>
            <pc:docMk/>
            <pc:sldMk cId="1430577345" sldId="256"/>
            <ac:spMk id="32" creationId="{5F2F0C84-BE8C-4DC2-A6D3-30349A801D5C}"/>
          </ac:spMkLst>
        </pc:spChg>
      </pc:sldChg>
      <pc:sldChg chg="addSp delSp modSp new mod setBg">
        <pc:chgData name="Jesus Salvador Gonzalez Flores" userId="S::jgonzalezf2100@alumno.ipn.mx::b60f4fa3-355d-4421-b048-eeec4cd7b1ab" providerId="AD" clId="Web-{C1D6ADE5-FBED-4D3A-AC86-F5FB12D63698}" dt="2021-10-28T02:17:56.614" v="1123" actId="20577"/>
        <pc:sldMkLst>
          <pc:docMk/>
          <pc:sldMk cId="14609781" sldId="263"/>
        </pc:sldMkLst>
        <pc:spChg chg="mod">
          <ac:chgData name="Jesus Salvador Gonzalez Flores" userId="S::jgonzalezf2100@alumno.ipn.mx::b60f4fa3-355d-4421-b048-eeec4cd7b1ab" providerId="AD" clId="Web-{C1D6ADE5-FBED-4D3A-AC86-F5FB12D63698}" dt="2021-10-28T01:02:54.611" v="60"/>
          <ac:spMkLst>
            <pc:docMk/>
            <pc:sldMk cId="14609781" sldId="263"/>
            <ac:spMk id="2" creationId="{55C584BB-D6A8-4D62-A4E4-B1D15EB81C1F}"/>
          </ac:spMkLst>
        </pc:spChg>
        <pc:spChg chg="del">
          <ac:chgData name="Jesus Salvador Gonzalez Flores" userId="S::jgonzalezf2100@alumno.ipn.mx::b60f4fa3-355d-4421-b048-eeec4cd7b1ab" providerId="AD" clId="Web-{C1D6ADE5-FBED-4D3A-AC86-F5FB12D63698}" dt="2021-10-28T01:02:44.298" v="59"/>
          <ac:spMkLst>
            <pc:docMk/>
            <pc:sldMk cId="14609781" sldId="263"/>
            <ac:spMk id="3" creationId="{7E85054E-2DF7-434D-B2CB-1C0547F52684}"/>
          </ac:spMkLst>
        </pc:spChg>
        <pc:spChg chg="add del">
          <ac:chgData name="Jesus Salvador Gonzalez Flores" userId="S::jgonzalezf2100@alumno.ipn.mx::b60f4fa3-355d-4421-b048-eeec4cd7b1ab" providerId="AD" clId="Web-{C1D6ADE5-FBED-4D3A-AC86-F5FB12D63698}" dt="2021-10-28T01:12:10.502" v="284"/>
          <ac:spMkLst>
            <pc:docMk/>
            <pc:sldMk cId="14609781" sldId="263"/>
            <ac:spMk id="5" creationId="{BD955D16-9D56-4D4A-B28E-A0D5FBB91676}"/>
          </ac:spMkLst>
        </pc:spChg>
        <pc:spChg chg="add mod">
          <ac:chgData name="Jesus Salvador Gonzalez Flores" userId="S::jgonzalezf2100@alumno.ipn.mx::b60f4fa3-355d-4421-b048-eeec4cd7b1ab" providerId="AD" clId="Web-{C1D6ADE5-FBED-4D3A-AC86-F5FB12D63698}" dt="2021-10-28T01:11:55.564" v="283" actId="14100"/>
          <ac:spMkLst>
            <pc:docMk/>
            <pc:sldMk cId="14609781" sldId="263"/>
            <ac:spMk id="6" creationId="{AEAA74B3-14CC-4871-8AFF-BCEA38347304}"/>
          </ac:spMkLst>
        </pc:spChg>
        <pc:spChg chg="add mod">
          <ac:chgData name="Jesus Salvador Gonzalez Flores" userId="S::jgonzalezf2100@alumno.ipn.mx::b60f4fa3-355d-4421-b048-eeec4cd7b1ab" providerId="AD" clId="Web-{C1D6ADE5-FBED-4D3A-AC86-F5FB12D63698}" dt="2021-10-28T02:17:56.614" v="1123" actId="20577"/>
          <ac:spMkLst>
            <pc:docMk/>
            <pc:sldMk cId="14609781" sldId="263"/>
            <ac:spMk id="8" creationId="{6E4EC7B4-AD09-4C03-82A2-AE69E73B2DCC}"/>
          </ac:spMkLst>
        </pc:spChg>
        <pc:spChg chg="add">
          <ac:chgData name="Jesus Salvador Gonzalez Flores" userId="S::jgonzalezf2100@alumno.ipn.mx::b60f4fa3-355d-4421-b048-eeec4cd7b1ab" providerId="AD" clId="Web-{C1D6ADE5-FBED-4D3A-AC86-F5FB12D63698}" dt="2021-10-28T01:02:54.611" v="60"/>
          <ac:spMkLst>
            <pc:docMk/>
            <pc:sldMk cId="14609781" sldId="263"/>
            <ac:spMk id="11" creationId="{33CD251C-A887-4D2F-925B-FC097198538B}"/>
          </ac:spMkLst>
        </pc:spChg>
        <pc:spChg chg="add">
          <ac:chgData name="Jesus Salvador Gonzalez Flores" userId="S::jgonzalezf2100@alumno.ipn.mx::b60f4fa3-355d-4421-b048-eeec4cd7b1ab" providerId="AD" clId="Web-{C1D6ADE5-FBED-4D3A-AC86-F5FB12D63698}" dt="2021-10-28T01:02:54.611" v="60"/>
          <ac:spMkLst>
            <pc:docMk/>
            <pc:sldMk cId="14609781" sldId="263"/>
            <ac:spMk id="13" creationId="{3B2069EE-A08E-44F0-B3F9-3CF8CC2DCAD5}"/>
          </ac:spMkLst>
        </pc:spChg>
        <pc:grpChg chg="add">
          <ac:chgData name="Jesus Salvador Gonzalez Flores" userId="S::jgonzalezf2100@alumno.ipn.mx::b60f4fa3-355d-4421-b048-eeec4cd7b1ab" providerId="AD" clId="Web-{C1D6ADE5-FBED-4D3A-AC86-F5FB12D63698}" dt="2021-10-28T01:02:54.611" v="60"/>
          <ac:grpSpMkLst>
            <pc:docMk/>
            <pc:sldMk cId="14609781" sldId="263"/>
            <ac:grpSpMk id="15" creationId="{C9888C69-11CC-40BA-BABF-F9B7E11C9156}"/>
          </ac:grpSpMkLst>
        </pc:grpChg>
        <pc:picChg chg="add mod ord">
          <ac:chgData name="Jesus Salvador Gonzalez Flores" userId="S::jgonzalezf2100@alumno.ipn.mx::b60f4fa3-355d-4421-b048-eeec4cd7b1ab" providerId="AD" clId="Web-{C1D6ADE5-FBED-4D3A-AC86-F5FB12D63698}" dt="2021-10-28T01:02:54.611" v="60"/>
          <ac:picMkLst>
            <pc:docMk/>
            <pc:sldMk cId="14609781" sldId="263"/>
            <ac:picMk id="4" creationId="{779100B1-C913-464E-9AA9-E41D0EBC46B9}"/>
          </ac:picMkLst>
        </pc:picChg>
      </pc:sldChg>
      <pc:sldChg chg="addSp delSp modSp new mod setBg">
        <pc:chgData name="Jesus Salvador Gonzalez Flores" userId="S::jgonzalezf2100@alumno.ipn.mx::b60f4fa3-355d-4421-b048-eeec4cd7b1ab" providerId="AD" clId="Web-{C1D6ADE5-FBED-4D3A-AC86-F5FB12D63698}" dt="2021-10-28T02:17:41.411" v="1119" actId="20577"/>
        <pc:sldMkLst>
          <pc:docMk/>
          <pc:sldMk cId="3244674810" sldId="265"/>
        </pc:sldMkLst>
        <pc:spChg chg="mod">
          <ac:chgData name="Jesus Salvador Gonzalez Flores" userId="S::jgonzalezf2100@alumno.ipn.mx::b60f4fa3-355d-4421-b048-eeec4cd7b1ab" providerId="AD" clId="Web-{C1D6ADE5-FBED-4D3A-AC86-F5FB12D63698}" dt="2021-10-28T02:12:43.996" v="960" actId="20577"/>
          <ac:spMkLst>
            <pc:docMk/>
            <pc:sldMk cId="3244674810" sldId="265"/>
            <ac:spMk id="2" creationId="{404331CA-0736-4DCB-9C21-B32C696046DB}"/>
          </ac:spMkLst>
        </pc:spChg>
        <pc:spChg chg="del">
          <ac:chgData name="Jesus Salvador Gonzalez Flores" userId="S::jgonzalezf2100@alumno.ipn.mx::b60f4fa3-355d-4421-b048-eeec4cd7b1ab" providerId="AD" clId="Web-{C1D6ADE5-FBED-4D3A-AC86-F5FB12D63698}" dt="2021-10-28T01:15:56.571" v="286"/>
          <ac:spMkLst>
            <pc:docMk/>
            <pc:sldMk cId="3244674810" sldId="265"/>
            <ac:spMk id="3" creationId="{25792EA8-B29C-4584-9E6E-23FA58E39D77}"/>
          </ac:spMkLst>
        </pc:spChg>
        <pc:spChg chg="add del mod">
          <ac:chgData name="Jesus Salvador Gonzalez Flores" userId="S::jgonzalezf2100@alumno.ipn.mx::b60f4fa3-355d-4421-b048-eeec4cd7b1ab" providerId="AD" clId="Web-{C1D6ADE5-FBED-4D3A-AC86-F5FB12D63698}" dt="2021-10-28T01:17:44.652" v="292"/>
          <ac:spMkLst>
            <pc:docMk/>
            <pc:sldMk cId="3244674810" sldId="265"/>
            <ac:spMk id="6" creationId="{E2E9572A-E376-4E25-93F3-B50F356A3419}"/>
          </ac:spMkLst>
        </pc:spChg>
        <pc:spChg chg="add del mod">
          <ac:chgData name="Jesus Salvador Gonzalez Flores" userId="S::jgonzalezf2100@alumno.ipn.mx::b60f4fa3-355d-4421-b048-eeec4cd7b1ab" providerId="AD" clId="Web-{C1D6ADE5-FBED-4D3A-AC86-F5FB12D63698}" dt="2021-10-28T02:11:52.323" v="940"/>
          <ac:spMkLst>
            <pc:docMk/>
            <pc:sldMk cId="3244674810" sldId="265"/>
            <ac:spMk id="11" creationId="{8FE10D29-DD80-45C2-8F1E-3637DFC13A2F}"/>
          </ac:spMkLst>
        </pc:spChg>
        <pc:spChg chg="add del mod">
          <ac:chgData name="Jesus Salvador Gonzalez Flores" userId="S::jgonzalezf2100@alumno.ipn.mx::b60f4fa3-355d-4421-b048-eeec4cd7b1ab" providerId="AD" clId="Web-{C1D6ADE5-FBED-4D3A-AC86-F5FB12D63698}" dt="2021-10-28T02:11:52.323" v="940"/>
          <ac:spMkLst>
            <pc:docMk/>
            <pc:sldMk cId="3244674810" sldId="265"/>
            <ac:spMk id="13" creationId="{19693665-E5CB-41BB-9E6A-397AAF2B9024}"/>
          </ac:spMkLst>
        </pc:spChg>
        <pc:spChg chg="add">
          <ac:chgData name="Jesus Salvador Gonzalez Flores" userId="S::jgonzalezf2100@alumno.ipn.mx::b60f4fa3-355d-4421-b048-eeec4cd7b1ab" providerId="AD" clId="Web-{C1D6ADE5-FBED-4D3A-AC86-F5FB12D63698}" dt="2021-10-28T02:11:52.323" v="940"/>
          <ac:spMkLst>
            <pc:docMk/>
            <pc:sldMk cId="3244674810" sldId="265"/>
            <ac:spMk id="19" creationId="{BACC6370-2D7E-4714-9D71-7542949D7D5D}"/>
          </ac:spMkLst>
        </pc:spChg>
        <pc:spChg chg="add">
          <ac:chgData name="Jesus Salvador Gonzalez Flores" userId="S::jgonzalezf2100@alumno.ipn.mx::b60f4fa3-355d-4421-b048-eeec4cd7b1ab" providerId="AD" clId="Web-{C1D6ADE5-FBED-4D3A-AC86-F5FB12D63698}" dt="2021-10-28T02:11:52.323" v="940"/>
          <ac:spMkLst>
            <pc:docMk/>
            <pc:sldMk cId="3244674810" sldId="265"/>
            <ac:spMk id="21" creationId="{256B2C21-A230-48C0-8DF1-C46611373C44}"/>
          </ac:spMkLst>
        </pc:spChg>
        <pc:spChg chg="add">
          <ac:chgData name="Jesus Salvador Gonzalez Flores" userId="S::jgonzalezf2100@alumno.ipn.mx::b60f4fa3-355d-4421-b048-eeec4cd7b1ab" providerId="AD" clId="Web-{C1D6ADE5-FBED-4D3A-AC86-F5FB12D63698}" dt="2021-10-28T02:11:52.323" v="940"/>
          <ac:spMkLst>
            <pc:docMk/>
            <pc:sldMk cId="3244674810" sldId="265"/>
            <ac:spMk id="23" creationId="{3847E18C-932D-4C95-AABA-FEC7C9499AD7}"/>
          </ac:spMkLst>
        </pc:spChg>
        <pc:spChg chg="add">
          <ac:chgData name="Jesus Salvador Gonzalez Flores" userId="S::jgonzalezf2100@alumno.ipn.mx::b60f4fa3-355d-4421-b048-eeec4cd7b1ab" providerId="AD" clId="Web-{C1D6ADE5-FBED-4D3A-AC86-F5FB12D63698}" dt="2021-10-28T02:11:52.323" v="940"/>
          <ac:spMkLst>
            <pc:docMk/>
            <pc:sldMk cId="3244674810" sldId="265"/>
            <ac:spMk id="25" creationId="{3150CB11-0C61-439E-910F-5787759E72A0}"/>
          </ac:spMkLst>
        </pc:spChg>
        <pc:spChg chg="add">
          <ac:chgData name="Jesus Salvador Gonzalez Flores" userId="S::jgonzalezf2100@alumno.ipn.mx::b60f4fa3-355d-4421-b048-eeec4cd7b1ab" providerId="AD" clId="Web-{C1D6ADE5-FBED-4D3A-AC86-F5FB12D63698}" dt="2021-10-28T02:11:52.323" v="940"/>
          <ac:spMkLst>
            <pc:docMk/>
            <pc:sldMk cId="3244674810" sldId="265"/>
            <ac:spMk id="27" creationId="{43F8A58B-5155-44CE-A5FF-7647B47D0A7A}"/>
          </ac:spMkLst>
        </pc:spChg>
        <pc:spChg chg="add">
          <ac:chgData name="Jesus Salvador Gonzalez Flores" userId="S::jgonzalezf2100@alumno.ipn.mx::b60f4fa3-355d-4421-b048-eeec4cd7b1ab" providerId="AD" clId="Web-{C1D6ADE5-FBED-4D3A-AC86-F5FB12D63698}" dt="2021-10-28T02:11:52.323" v="940"/>
          <ac:spMkLst>
            <pc:docMk/>
            <pc:sldMk cId="3244674810" sldId="265"/>
            <ac:spMk id="29" creationId="{443F2ACA-E6D6-4028-82DD-F03C262D5DE6}"/>
          </ac:spMkLst>
        </pc:spChg>
        <pc:graphicFrameChg chg="add modGraphic">
          <ac:chgData name="Jesus Salvador Gonzalez Flores" userId="S::jgonzalezf2100@alumno.ipn.mx::b60f4fa3-355d-4421-b048-eeec4cd7b1ab" providerId="AD" clId="Web-{C1D6ADE5-FBED-4D3A-AC86-F5FB12D63698}" dt="2021-10-28T02:17:41.411" v="1119" actId="20577"/>
          <ac:graphicFrameMkLst>
            <pc:docMk/>
            <pc:sldMk cId="3244674810" sldId="265"/>
            <ac:graphicFrameMk id="15" creationId="{98D04B4A-0089-4207-A701-628F98F8AC2D}"/>
          </ac:graphicFrameMkLst>
        </pc:graphicFrameChg>
        <pc:picChg chg="add del mod ord">
          <ac:chgData name="Jesus Salvador Gonzalez Flores" userId="S::jgonzalezf2100@alumno.ipn.mx::b60f4fa3-355d-4421-b048-eeec4cd7b1ab" providerId="AD" clId="Web-{C1D6ADE5-FBED-4D3A-AC86-F5FB12D63698}" dt="2021-10-28T01:16:01.696" v="289"/>
          <ac:picMkLst>
            <pc:docMk/>
            <pc:sldMk cId="3244674810" sldId="265"/>
            <ac:picMk id="4" creationId="{E1717A85-B90F-4C60-898D-7E2117F0EE30}"/>
          </ac:picMkLst>
        </pc:picChg>
        <pc:picChg chg="add del mod ord">
          <ac:chgData name="Jesus Salvador Gonzalez Flores" userId="S::jgonzalezf2100@alumno.ipn.mx::b60f4fa3-355d-4421-b048-eeec4cd7b1ab" providerId="AD" clId="Web-{C1D6ADE5-FBED-4D3A-AC86-F5FB12D63698}" dt="2021-10-28T01:17:39.964" v="291"/>
          <ac:picMkLst>
            <pc:docMk/>
            <pc:sldMk cId="3244674810" sldId="265"/>
            <ac:picMk id="7" creationId="{7E484AD1-B234-4877-8E6E-E67C0E0E9933}"/>
          </ac:picMkLst>
        </pc:picChg>
        <pc:picChg chg="add del mod ord modCrop">
          <ac:chgData name="Jesus Salvador Gonzalez Flores" userId="S::jgonzalezf2100@alumno.ipn.mx::b60f4fa3-355d-4421-b048-eeec4cd7b1ab" providerId="AD" clId="Web-{C1D6ADE5-FBED-4D3A-AC86-F5FB12D63698}" dt="2021-10-28T01:33:05.490" v="934"/>
          <ac:picMkLst>
            <pc:docMk/>
            <pc:sldMk cId="3244674810" sldId="265"/>
            <ac:picMk id="8" creationId="{3FF6D25C-5BE4-4CCE-ADBF-E59F08FDBD4F}"/>
          </ac:picMkLst>
        </pc:picChg>
        <pc:picChg chg="add del mod modCrop">
          <ac:chgData name="Jesus Salvador Gonzalez Flores" userId="S::jgonzalezf2100@alumno.ipn.mx::b60f4fa3-355d-4421-b048-eeec4cd7b1ab" providerId="AD" clId="Web-{C1D6ADE5-FBED-4D3A-AC86-F5FB12D63698}" dt="2021-10-28T01:33:05.475" v="933"/>
          <ac:picMkLst>
            <pc:docMk/>
            <pc:sldMk cId="3244674810" sldId="265"/>
            <ac:picMk id="9" creationId="{9DA38DA8-7248-4E8B-9576-A3D87E9A4050}"/>
          </ac:picMkLst>
        </pc:picChg>
      </pc:sldChg>
      <pc:sldChg chg="addSp delSp modSp new del">
        <pc:chgData name="Jesus Salvador Gonzalez Flores" userId="S::jgonzalezf2100@alumno.ipn.mx::b60f4fa3-355d-4421-b048-eeec4cd7b1ab" providerId="AD" clId="Web-{C1D6ADE5-FBED-4D3A-AC86-F5FB12D63698}" dt="2021-10-28T04:22:56.700" v="1303"/>
        <pc:sldMkLst>
          <pc:docMk/>
          <pc:sldMk cId="3308639626" sldId="266"/>
        </pc:sldMkLst>
        <pc:spChg chg="mod">
          <ac:chgData name="Jesus Salvador Gonzalez Flores" userId="S::jgonzalezf2100@alumno.ipn.mx::b60f4fa3-355d-4421-b048-eeec4cd7b1ab" providerId="AD" clId="Web-{C1D6ADE5-FBED-4D3A-AC86-F5FB12D63698}" dt="2021-10-28T01:23:03.223" v="356" actId="20577"/>
          <ac:spMkLst>
            <pc:docMk/>
            <pc:sldMk cId="3308639626" sldId="266"/>
            <ac:spMk id="2" creationId="{D99510FE-18E2-478A-B36A-6A6E73C5E64C}"/>
          </ac:spMkLst>
        </pc:spChg>
        <pc:spChg chg="mod">
          <ac:chgData name="Jesus Salvador Gonzalez Flores" userId="S::jgonzalezf2100@alumno.ipn.mx::b60f4fa3-355d-4421-b048-eeec4cd7b1ab" providerId="AD" clId="Web-{C1D6ADE5-FBED-4D3A-AC86-F5FB12D63698}" dt="2021-10-28T02:14:16.671" v="993" actId="20577"/>
          <ac:spMkLst>
            <pc:docMk/>
            <pc:sldMk cId="3308639626" sldId="266"/>
            <ac:spMk id="3" creationId="{541DEA8A-5C23-47DF-8889-D06E70509D6F}"/>
          </ac:spMkLst>
        </pc:spChg>
        <pc:spChg chg="add del mod">
          <ac:chgData name="Jesus Salvador Gonzalez Flores" userId="S::jgonzalezf2100@alumno.ipn.mx::b60f4fa3-355d-4421-b048-eeec4cd7b1ab" providerId="AD" clId="Web-{C1D6ADE5-FBED-4D3A-AC86-F5FB12D63698}" dt="2021-10-28T02:14:19.343" v="995"/>
          <ac:spMkLst>
            <pc:docMk/>
            <pc:sldMk cId="3308639626" sldId="266"/>
            <ac:spMk id="4" creationId="{F012C055-3F7B-42B9-A74D-439938458E41}"/>
          </ac:spMkLst>
        </pc:spChg>
      </pc:sldChg>
      <pc:sldChg chg="addSp delSp modSp mod ord setBg">
        <pc:chgData name="Jesus Salvador Gonzalez Flores" userId="S::jgonzalezf2100@alumno.ipn.mx::b60f4fa3-355d-4421-b048-eeec4cd7b1ab" providerId="AD" clId="Web-{C1D6ADE5-FBED-4D3A-AC86-F5FB12D63698}" dt="2021-10-28T02:22:33.513" v="1299"/>
        <pc:sldMkLst>
          <pc:docMk/>
          <pc:sldMk cId="1076888161" sldId="267"/>
        </pc:sldMkLst>
        <pc:spChg chg="mod">
          <ac:chgData name="Jesus Salvador Gonzalez Flores" userId="S::jgonzalezf2100@alumno.ipn.mx::b60f4fa3-355d-4421-b048-eeec4cd7b1ab" providerId="AD" clId="Web-{C1D6ADE5-FBED-4D3A-AC86-F5FB12D63698}" dt="2021-10-28T02:22:33.513" v="1299"/>
          <ac:spMkLst>
            <pc:docMk/>
            <pc:sldMk cId="1076888161" sldId="267"/>
            <ac:spMk id="5" creationId="{20AE4FD2-CAA9-42EC-AABF-C22DC83BB048}"/>
          </ac:spMkLst>
        </pc:spChg>
        <pc:spChg chg="del mod">
          <ac:chgData name="Jesus Salvador Gonzalez Flores" userId="S::jgonzalezf2100@alumno.ipn.mx::b60f4fa3-355d-4421-b048-eeec4cd7b1ab" providerId="AD" clId="Web-{C1D6ADE5-FBED-4D3A-AC86-F5FB12D63698}" dt="2021-10-28T02:22:33.513" v="1299"/>
          <ac:spMkLst>
            <pc:docMk/>
            <pc:sldMk cId="1076888161" sldId="267"/>
            <ac:spMk id="10" creationId="{B1F89A3B-0447-40EA-B9E4-ACC95204F22C}"/>
          </ac:spMkLst>
        </pc:spChg>
        <pc:spChg chg="add">
          <ac:chgData name="Jesus Salvador Gonzalez Flores" userId="S::jgonzalezf2100@alumno.ipn.mx::b60f4fa3-355d-4421-b048-eeec4cd7b1ab" providerId="AD" clId="Web-{C1D6ADE5-FBED-4D3A-AC86-F5FB12D63698}" dt="2021-10-28T02:22:33.513" v="1299"/>
          <ac:spMkLst>
            <pc:docMk/>
            <pc:sldMk cId="1076888161" sldId="267"/>
            <ac:spMk id="16" creationId="{0C541B88-1AE9-40C3-AFD5-967787C1979F}"/>
          </ac:spMkLst>
        </pc:spChg>
        <pc:spChg chg="add">
          <ac:chgData name="Jesus Salvador Gonzalez Flores" userId="S::jgonzalezf2100@alumno.ipn.mx::b60f4fa3-355d-4421-b048-eeec4cd7b1ab" providerId="AD" clId="Web-{C1D6ADE5-FBED-4D3A-AC86-F5FB12D63698}" dt="2021-10-28T02:22:33.513" v="1299"/>
          <ac:spMkLst>
            <pc:docMk/>
            <pc:sldMk cId="1076888161" sldId="267"/>
            <ac:spMk id="18" creationId="{E5F17139-31EE-46AC-B04F-DBBD852DD6CB}"/>
          </ac:spMkLst>
        </pc:spChg>
        <pc:spChg chg="add">
          <ac:chgData name="Jesus Salvador Gonzalez Flores" userId="S::jgonzalezf2100@alumno.ipn.mx::b60f4fa3-355d-4421-b048-eeec4cd7b1ab" providerId="AD" clId="Web-{C1D6ADE5-FBED-4D3A-AC86-F5FB12D63698}" dt="2021-10-28T02:22:33.513" v="1299"/>
          <ac:spMkLst>
            <pc:docMk/>
            <pc:sldMk cId="1076888161" sldId="267"/>
            <ac:spMk id="24" creationId="{89D16701-DA76-4F72-BB63-E2C3FFBDFE0F}"/>
          </ac:spMkLst>
        </pc:spChg>
        <pc:spChg chg="add">
          <ac:chgData name="Jesus Salvador Gonzalez Flores" userId="S::jgonzalezf2100@alumno.ipn.mx::b60f4fa3-355d-4421-b048-eeec4cd7b1ab" providerId="AD" clId="Web-{C1D6ADE5-FBED-4D3A-AC86-F5FB12D63698}" dt="2021-10-28T02:22:33.513" v="1299"/>
          <ac:spMkLst>
            <pc:docMk/>
            <pc:sldMk cId="1076888161" sldId="267"/>
            <ac:spMk id="26" creationId="{1CC28BE1-9DC6-43FE-9582-39F091098D77}"/>
          </ac:spMkLst>
        </pc:spChg>
        <pc:grpChg chg="add">
          <ac:chgData name="Jesus Salvador Gonzalez Flores" userId="S::jgonzalezf2100@alumno.ipn.mx::b60f4fa3-355d-4421-b048-eeec4cd7b1ab" providerId="AD" clId="Web-{C1D6ADE5-FBED-4D3A-AC86-F5FB12D63698}" dt="2021-10-28T02:22:33.513" v="1299"/>
          <ac:grpSpMkLst>
            <pc:docMk/>
            <pc:sldMk cId="1076888161" sldId="267"/>
            <ac:grpSpMk id="20" creationId="{7CF625D3-71A3-4F30-A096-8EF334E959D0}"/>
          </ac:grpSpMkLst>
        </pc:grpChg>
        <pc:grpChg chg="add">
          <ac:chgData name="Jesus Salvador Gonzalez Flores" userId="S::jgonzalezf2100@alumno.ipn.mx::b60f4fa3-355d-4421-b048-eeec4cd7b1ab" providerId="AD" clId="Web-{C1D6ADE5-FBED-4D3A-AC86-F5FB12D63698}" dt="2021-10-28T02:22:33.513" v="1299"/>
          <ac:grpSpMkLst>
            <pc:docMk/>
            <pc:sldMk cId="1076888161" sldId="267"/>
            <ac:grpSpMk id="28" creationId="{AF9AF3F3-CE0C-4125-BDD7-346487FA0B40}"/>
          </ac:grpSpMkLst>
        </pc:grpChg>
        <pc:graphicFrameChg chg="add">
          <ac:chgData name="Jesus Salvador Gonzalez Flores" userId="S::jgonzalezf2100@alumno.ipn.mx::b60f4fa3-355d-4421-b048-eeec4cd7b1ab" providerId="AD" clId="Web-{C1D6ADE5-FBED-4D3A-AC86-F5FB12D63698}" dt="2021-10-28T02:22:33.513" v="1299"/>
          <ac:graphicFrameMkLst>
            <pc:docMk/>
            <pc:sldMk cId="1076888161" sldId="267"/>
            <ac:graphicFrameMk id="12" creationId="{EA88234A-235F-437A-A9DB-4109793E4A10}"/>
          </ac:graphicFrameMkLst>
        </pc:graphicFrameChg>
      </pc:sldChg>
      <pc:sldChg chg="modSp new">
        <pc:chgData name="Jesus Salvador Gonzalez Flores" userId="S::jgonzalezf2100@alumno.ipn.mx::b60f4fa3-355d-4421-b048-eeec4cd7b1ab" providerId="AD" clId="Web-{C1D6ADE5-FBED-4D3A-AC86-F5FB12D63698}" dt="2021-10-28T01:31:42.176" v="899" actId="20577"/>
        <pc:sldMkLst>
          <pc:docMk/>
          <pc:sldMk cId="1093930999" sldId="269"/>
        </pc:sldMkLst>
        <pc:spChg chg="mod">
          <ac:chgData name="Jesus Salvador Gonzalez Flores" userId="S::jgonzalezf2100@alumno.ipn.mx::b60f4fa3-355d-4421-b048-eeec4cd7b1ab" providerId="AD" clId="Web-{C1D6ADE5-FBED-4D3A-AC86-F5FB12D63698}" dt="2021-10-28T01:31:42.176" v="899" actId="20577"/>
          <ac:spMkLst>
            <pc:docMk/>
            <pc:sldMk cId="1093930999" sldId="269"/>
            <ac:spMk id="2" creationId="{F192FD6B-715A-4B80-AE0F-5838231F13AA}"/>
          </ac:spMkLst>
        </pc:spChg>
      </pc:sldChg>
      <pc:sldChg chg="modSp new">
        <pc:chgData name="Jesus Salvador Gonzalez Flores" userId="S::jgonzalezf2100@alumno.ipn.mx::b60f4fa3-355d-4421-b048-eeec4cd7b1ab" providerId="AD" clId="Web-{C1D6ADE5-FBED-4D3A-AC86-F5FB12D63698}" dt="2021-10-28T01:32:46.131" v="905" actId="20577"/>
        <pc:sldMkLst>
          <pc:docMk/>
          <pc:sldMk cId="2427512117" sldId="270"/>
        </pc:sldMkLst>
        <pc:spChg chg="mod">
          <ac:chgData name="Jesus Salvador Gonzalez Flores" userId="S::jgonzalezf2100@alumno.ipn.mx::b60f4fa3-355d-4421-b048-eeec4cd7b1ab" providerId="AD" clId="Web-{C1D6ADE5-FBED-4D3A-AC86-F5FB12D63698}" dt="2021-10-28T01:32:46.131" v="905" actId="20577"/>
          <ac:spMkLst>
            <pc:docMk/>
            <pc:sldMk cId="2427512117" sldId="270"/>
            <ac:spMk id="2" creationId="{F99EF36F-69D6-460C-9248-74861330EA85}"/>
          </ac:spMkLst>
        </pc:spChg>
      </pc:sldChg>
      <pc:sldChg chg="addSp delSp modSp new">
        <pc:chgData name="Jesus Salvador Gonzalez Flores" userId="S::jgonzalezf2100@alumno.ipn.mx::b60f4fa3-355d-4421-b048-eeec4cd7b1ab" providerId="AD" clId="Web-{C1D6ADE5-FBED-4D3A-AC86-F5FB12D63698}" dt="2021-10-28T01:33:16.038" v="939" actId="1076"/>
        <pc:sldMkLst>
          <pc:docMk/>
          <pc:sldMk cId="262993973" sldId="271"/>
        </pc:sldMkLst>
        <pc:spChg chg="mod">
          <ac:chgData name="Jesus Salvador Gonzalez Flores" userId="S::jgonzalezf2100@alumno.ipn.mx::b60f4fa3-355d-4421-b048-eeec4cd7b1ab" providerId="AD" clId="Web-{C1D6ADE5-FBED-4D3A-AC86-F5FB12D63698}" dt="2021-10-28T01:33:02.115" v="932" actId="20577"/>
          <ac:spMkLst>
            <pc:docMk/>
            <pc:sldMk cId="262993973" sldId="271"/>
            <ac:spMk id="2" creationId="{8C686E9F-BC4B-4590-B963-A0197267D9B8}"/>
          </ac:spMkLst>
        </pc:spChg>
        <pc:spChg chg="del">
          <ac:chgData name="Jesus Salvador Gonzalez Flores" userId="S::jgonzalezf2100@alumno.ipn.mx::b60f4fa3-355d-4421-b048-eeec4cd7b1ab" providerId="AD" clId="Web-{C1D6ADE5-FBED-4D3A-AC86-F5FB12D63698}" dt="2021-10-28T01:33:07.741" v="935"/>
          <ac:spMkLst>
            <pc:docMk/>
            <pc:sldMk cId="262993973" sldId="271"/>
            <ac:spMk id="3" creationId="{079F05CB-7155-48FC-9AAA-FB2B1EC8CF65}"/>
          </ac:spMkLst>
        </pc:spChg>
        <pc:picChg chg="add mod ord">
          <ac:chgData name="Jesus Salvador Gonzalez Flores" userId="S::jgonzalezf2100@alumno.ipn.mx::b60f4fa3-355d-4421-b048-eeec4cd7b1ab" providerId="AD" clId="Web-{C1D6ADE5-FBED-4D3A-AC86-F5FB12D63698}" dt="2021-10-28T01:33:12.663" v="937" actId="1076"/>
          <ac:picMkLst>
            <pc:docMk/>
            <pc:sldMk cId="262993973" sldId="271"/>
            <ac:picMk id="4" creationId="{6EEA722E-D751-4BF2-B5A0-41CAA8987D94}"/>
          </ac:picMkLst>
        </pc:picChg>
        <pc:picChg chg="add mod">
          <ac:chgData name="Jesus Salvador Gonzalez Flores" userId="S::jgonzalezf2100@alumno.ipn.mx::b60f4fa3-355d-4421-b048-eeec4cd7b1ab" providerId="AD" clId="Web-{C1D6ADE5-FBED-4D3A-AC86-F5FB12D63698}" dt="2021-10-28T01:33:16.038" v="939" actId="1076"/>
          <ac:picMkLst>
            <pc:docMk/>
            <pc:sldMk cId="262993973" sldId="271"/>
            <ac:picMk id="5" creationId="{D0A59995-8EF7-46CC-938E-7BC540425C22}"/>
          </ac:picMkLst>
        </pc:picChg>
      </pc:sldChg>
      <pc:sldChg chg="modSp">
        <pc:chgData name="Jesus Salvador Gonzalez Flores" userId="S::jgonzalezf2100@alumno.ipn.mx::b60f4fa3-355d-4421-b048-eeec4cd7b1ab" providerId="AD" clId="Web-{C1D6ADE5-FBED-4D3A-AC86-F5FB12D63698}" dt="2021-10-28T03:19:48.713" v="1302" actId="20577"/>
        <pc:sldMkLst>
          <pc:docMk/>
          <pc:sldMk cId="2209248149" sldId="273"/>
        </pc:sldMkLst>
        <pc:spChg chg="mod">
          <ac:chgData name="Jesus Salvador Gonzalez Flores" userId="S::jgonzalezf2100@alumno.ipn.mx::b60f4fa3-355d-4421-b048-eeec4cd7b1ab" providerId="AD" clId="Web-{C1D6ADE5-FBED-4D3A-AC86-F5FB12D63698}" dt="2021-10-28T03:19:48.713" v="1302" actId="20577"/>
          <ac:spMkLst>
            <pc:docMk/>
            <pc:sldMk cId="2209248149" sldId="273"/>
            <ac:spMk id="3" creationId="{D4C4DF57-48BA-4F67-9DB1-BC9D97B65399}"/>
          </ac:spMkLst>
        </pc:spChg>
      </pc:sldChg>
    </pc:docChg>
  </pc:docChgLst>
  <pc:docChgLst>
    <pc:chgData name="Luis Emilio Magana Espinal" userId="S::lmaganae1000@alumno.ipn.mx::f349601d-af79-4525-83e3-fe4088e3e11a" providerId="AD" clId="Web-{492A0905-ABB5-4C05-BAB8-6BFFAF476CE6}"/>
    <pc:docChg chg="addSld modSld sldOrd">
      <pc:chgData name="Luis Emilio Magana Espinal" userId="S::lmaganae1000@alumno.ipn.mx::f349601d-af79-4525-83e3-fe4088e3e11a" providerId="AD" clId="Web-{492A0905-ABB5-4C05-BAB8-6BFFAF476CE6}" dt="2021-10-28T02:28:23.490" v="199" actId="20577"/>
      <pc:docMkLst>
        <pc:docMk/>
      </pc:docMkLst>
      <pc:sldChg chg="delSp">
        <pc:chgData name="Luis Emilio Magana Espinal" userId="S::lmaganae1000@alumno.ipn.mx::f349601d-af79-4525-83e3-fe4088e3e11a" providerId="AD" clId="Web-{492A0905-ABB5-4C05-BAB8-6BFFAF476CE6}" dt="2021-10-28T02:15:38.561" v="1"/>
        <pc:sldMkLst>
          <pc:docMk/>
          <pc:sldMk cId="1430577345" sldId="256"/>
        </pc:sldMkLst>
        <pc:spChg chg="del">
          <ac:chgData name="Luis Emilio Magana Espinal" userId="S::lmaganae1000@alumno.ipn.mx::f349601d-af79-4525-83e3-fe4088e3e11a" providerId="AD" clId="Web-{492A0905-ABB5-4C05-BAB8-6BFFAF476CE6}" dt="2021-10-28T02:15:38.561" v="1"/>
          <ac:spMkLst>
            <pc:docMk/>
            <pc:sldMk cId="1430577345" sldId="256"/>
            <ac:spMk id="4" creationId="{83642AD8-FB43-40EC-9E42-A1FC92D0A855}"/>
          </ac:spMkLst>
        </pc:spChg>
        <pc:spChg chg="del">
          <ac:chgData name="Luis Emilio Magana Espinal" userId="S::lmaganae1000@alumno.ipn.mx::f349601d-af79-4525-83e3-fe4088e3e11a" providerId="AD" clId="Web-{492A0905-ABB5-4C05-BAB8-6BFFAF476CE6}" dt="2021-10-28T02:15:36.029" v="0"/>
          <ac:spMkLst>
            <pc:docMk/>
            <pc:sldMk cId="1430577345" sldId="256"/>
            <ac:spMk id="5" creationId="{0DBF0892-A711-4597-9209-D4CF9A6C0CAE}"/>
          </ac:spMkLst>
        </pc:spChg>
      </pc:sldChg>
      <pc:sldChg chg="modSp">
        <pc:chgData name="Luis Emilio Magana Espinal" userId="S::lmaganae1000@alumno.ipn.mx::f349601d-af79-4525-83e3-fe4088e3e11a" providerId="AD" clId="Web-{492A0905-ABB5-4C05-BAB8-6BFFAF476CE6}" dt="2021-10-28T02:21:02.977" v="68" actId="20577"/>
        <pc:sldMkLst>
          <pc:docMk/>
          <pc:sldMk cId="14609781" sldId="263"/>
        </pc:sldMkLst>
        <pc:spChg chg="mod">
          <ac:chgData name="Luis Emilio Magana Espinal" userId="S::lmaganae1000@alumno.ipn.mx::f349601d-af79-4525-83e3-fe4088e3e11a" providerId="AD" clId="Web-{492A0905-ABB5-4C05-BAB8-6BFFAF476CE6}" dt="2021-10-28T02:21:02.977" v="68" actId="20577"/>
          <ac:spMkLst>
            <pc:docMk/>
            <pc:sldMk cId="14609781" sldId="263"/>
            <ac:spMk id="8" creationId="{6E4EC7B4-AD09-4C03-82A2-AE69E73B2DCC}"/>
          </ac:spMkLst>
        </pc:spChg>
      </pc:sldChg>
      <pc:sldChg chg="ord">
        <pc:chgData name="Luis Emilio Magana Espinal" userId="S::lmaganae1000@alumno.ipn.mx::f349601d-af79-4525-83e3-fe4088e3e11a" providerId="AD" clId="Web-{492A0905-ABB5-4C05-BAB8-6BFFAF476CE6}" dt="2021-10-28T02:16:14.015" v="4"/>
        <pc:sldMkLst>
          <pc:docMk/>
          <pc:sldMk cId="2575812593" sldId="264"/>
        </pc:sldMkLst>
      </pc:sldChg>
      <pc:sldChg chg="modSp">
        <pc:chgData name="Luis Emilio Magana Espinal" userId="S::lmaganae1000@alumno.ipn.mx::f349601d-af79-4525-83e3-fe4088e3e11a" providerId="AD" clId="Web-{492A0905-ABB5-4C05-BAB8-6BFFAF476CE6}" dt="2021-10-28T02:28:23.490" v="199" actId="20577"/>
        <pc:sldMkLst>
          <pc:docMk/>
          <pc:sldMk cId="3244674810" sldId="265"/>
        </pc:sldMkLst>
        <pc:spChg chg="mod">
          <ac:chgData name="Luis Emilio Magana Espinal" userId="S::lmaganae1000@alumno.ipn.mx::f349601d-af79-4525-83e3-fe4088e3e11a" providerId="AD" clId="Web-{492A0905-ABB5-4C05-BAB8-6BFFAF476CE6}" dt="2021-10-28T02:28:23.490" v="199" actId="20577"/>
          <ac:spMkLst>
            <pc:docMk/>
            <pc:sldMk cId="3244674810" sldId="265"/>
            <ac:spMk id="2" creationId="{404331CA-0736-4DCB-9C21-B32C696046DB}"/>
          </ac:spMkLst>
        </pc:spChg>
      </pc:sldChg>
      <pc:sldChg chg="modSp">
        <pc:chgData name="Luis Emilio Magana Espinal" userId="S::lmaganae1000@alumno.ipn.mx::f349601d-af79-4525-83e3-fe4088e3e11a" providerId="AD" clId="Web-{492A0905-ABB5-4C05-BAB8-6BFFAF476CE6}" dt="2021-10-28T02:19:27.521" v="50" actId="20577"/>
        <pc:sldMkLst>
          <pc:docMk/>
          <pc:sldMk cId="3308639626" sldId="266"/>
        </pc:sldMkLst>
        <pc:spChg chg="mod">
          <ac:chgData name="Luis Emilio Magana Espinal" userId="S::lmaganae1000@alumno.ipn.mx::f349601d-af79-4525-83e3-fe4088e3e11a" providerId="AD" clId="Web-{492A0905-ABB5-4C05-BAB8-6BFFAF476CE6}" dt="2021-10-28T02:17:44.986" v="26" actId="20577"/>
          <ac:spMkLst>
            <pc:docMk/>
            <pc:sldMk cId="3308639626" sldId="266"/>
            <ac:spMk id="2" creationId="{D99510FE-18E2-478A-B36A-6A6E73C5E64C}"/>
          </ac:spMkLst>
        </pc:spChg>
        <pc:spChg chg="mod">
          <ac:chgData name="Luis Emilio Magana Espinal" userId="S::lmaganae1000@alumno.ipn.mx::f349601d-af79-4525-83e3-fe4088e3e11a" providerId="AD" clId="Web-{492A0905-ABB5-4C05-BAB8-6BFFAF476CE6}" dt="2021-10-28T02:19:27.521" v="50" actId="20577"/>
          <ac:spMkLst>
            <pc:docMk/>
            <pc:sldMk cId="3308639626" sldId="266"/>
            <ac:spMk id="3" creationId="{541DEA8A-5C23-47DF-8889-D06E70509D6F}"/>
          </ac:spMkLst>
        </pc:spChg>
      </pc:sldChg>
      <pc:sldChg chg="modSp ord">
        <pc:chgData name="Luis Emilio Magana Espinal" userId="S::lmaganae1000@alumno.ipn.mx::f349601d-af79-4525-83e3-fe4088e3e11a" providerId="AD" clId="Web-{492A0905-ABB5-4C05-BAB8-6BFFAF476CE6}" dt="2021-10-28T02:21:20.352" v="70" actId="20577"/>
        <pc:sldMkLst>
          <pc:docMk/>
          <pc:sldMk cId="1076888161" sldId="267"/>
        </pc:sldMkLst>
        <pc:spChg chg="mod">
          <ac:chgData name="Luis Emilio Magana Espinal" userId="S::lmaganae1000@alumno.ipn.mx::f349601d-af79-4525-83e3-fe4088e3e11a" providerId="AD" clId="Web-{492A0905-ABB5-4C05-BAB8-6BFFAF476CE6}" dt="2021-10-28T02:21:20.352" v="70" actId="20577"/>
          <ac:spMkLst>
            <pc:docMk/>
            <pc:sldMk cId="1076888161" sldId="267"/>
            <ac:spMk id="10" creationId="{B1F89A3B-0447-40EA-B9E4-ACC95204F22C}"/>
          </ac:spMkLst>
        </pc:spChg>
      </pc:sldChg>
      <pc:sldChg chg="modSp">
        <pc:chgData name="Luis Emilio Magana Espinal" userId="S::lmaganae1000@alumno.ipn.mx::f349601d-af79-4525-83e3-fe4088e3e11a" providerId="AD" clId="Web-{492A0905-ABB5-4C05-BAB8-6BFFAF476CE6}" dt="2021-10-28T02:15:46.451" v="3" actId="20577"/>
        <pc:sldMkLst>
          <pc:docMk/>
          <pc:sldMk cId="1093930999" sldId="269"/>
        </pc:sldMkLst>
        <pc:spChg chg="mod">
          <ac:chgData name="Luis Emilio Magana Espinal" userId="S::lmaganae1000@alumno.ipn.mx::f349601d-af79-4525-83e3-fe4088e3e11a" providerId="AD" clId="Web-{492A0905-ABB5-4C05-BAB8-6BFFAF476CE6}" dt="2021-10-28T02:15:46.451" v="3" actId="20577"/>
          <ac:spMkLst>
            <pc:docMk/>
            <pc:sldMk cId="1093930999" sldId="269"/>
            <ac:spMk id="2" creationId="{F192FD6B-715A-4B80-AE0F-5838231F13AA}"/>
          </ac:spMkLst>
        </pc:spChg>
      </pc:sldChg>
      <pc:sldChg chg="ord">
        <pc:chgData name="Luis Emilio Magana Espinal" userId="S::lmaganae1000@alumno.ipn.mx::f349601d-af79-4525-83e3-fe4088e3e11a" providerId="AD" clId="Web-{492A0905-ABB5-4C05-BAB8-6BFFAF476CE6}" dt="2021-10-28T02:16:21.937" v="6"/>
        <pc:sldMkLst>
          <pc:docMk/>
          <pc:sldMk cId="1820047345" sldId="272"/>
        </pc:sldMkLst>
      </pc:sldChg>
      <pc:sldChg chg="modSp new">
        <pc:chgData name="Luis Emilio Magana Espinal" userId="S::lmaganae1000@alumno.ipn.mx::f349601d-af79-4525-83e3-fe4088e3e11a" providerId="AD" clId="Web-{492A0905-ABB5-4C05-BAB8-6BFFAF476CE6}" dt="2021-10-28T02:23:00.605" v="197" actId="20577"/>
        <pc:sldMkLst>
          <pc:docMk/>
          <pc:sldMk cId="2209248149" sldId="273"/>
        </pc:sldMkLst>
        <pc:spChg chg="mod">
          <ac:chgData name="Luis Emilio Magana Espinal" userId="S::lmaganae1000@alumno.ipn.mx::f349601d-af79-4525-83e3-fe4088e3e11a" providerId="AD" clId="Web-{492A0905-ABB5-4C05-BAB8-6BFFAF476CE6}" dt="2021-10-28T02:21:35.290" v="88" actId="20577"/>
          <ac:spMkLst>
            <pc:docMk/>
            <pc:sldMk cId="2209248149" sldId="273"/>
            <ac:spMk id="2" creationId="{09E48799-81E8-4FC8-B9E3-68921B2603F2}"/>
          </ac:spMkLst>
        </pc:spChg>
        <pc:spChg chg="mod">
          <ac:chgData name="Luis Emilio Magana Espinal" userId="S::lmaganae1000@alumno.ipn.mx::f349601d-af79-4525-83e3-fe4088e3e11a" providerId="AD" clId="Web-{492A0905-ABB5-4C05-BAB8-6BFFAF476CE6}" dt="2021-10-28T02:23:00.605" v="197" actId="20577"/>
          <ac:spMkLst>
            <pc:docMk/>
            <pc:sldMk cId="2209248149" sldId="273"/>
            <ac:spMk id="3" creationId="{D4C4DF57-48BA-4F67-9DB1-BC9D97B65399}"/>
          </ac:spMkLst>
        </pc:spChg>
      </pc:sldChg>
    </pc:docChg>
  </pc:docChgLst>
  <pc:docChgLst>
    <pc:chgData name="yael.puenterz" userId="S::yael.puenterz_uanl.edu.mx#ext#@correoipn.onmicrosoft.com::503ec94a-08cc-48ed-9831-f0ce6abb3c51" providerId="AD" clId="Web-{CDD2C863-1BBF-4E99-A051-497EE2A7C219}"/>
    <pc:docChg chg="addSld modSld">
      <pc:chgData name="yael.puenterz" userId="S::yael.puenterz_uanl.edu.mx#ext#@correoipn.onmicrosoft.com::503ec94a-08cc-48ed-9831-f0ce6abb3c51" providerId="AD" clId="Web-{CDD2C863-1BBF-4E99-A051-497EE2A7C219}" dt="2021-10-28T02:37:52.234" v="89" actId="20577"/>
      <pc:docMkLst>
        <pc:docMk/>
      </pc:docMkLst>
      <pc:sldChg chg="addSp modSp new mod setBg addAnim">
        <pc:chgData name="yael.puenterz" userId="S::yael.puenterz_uanl.edu.mx#ext#@correoipn.onmicrosoft.com::503ec94a-08cc-48ed-9831-f0ce6abb3c51" providerId="AD" clId="Web-{CDD2C863-1BBF-4E99-A051-497EE2A7C219}" dt="2021-10-28T02:37:45.015" v="81" actId="20577"/>
        <pc:sldMkLst>
          <pc:docMk/>
          <pc:sldMk cId="7029639" sldId="274"/>
        </pc:sldMkLst>
        <pc:spChg chg="mod">
          <ac:chgData name="yael.puenterz" userId="S::yael.puenterz_uanl.edu.mx#ext#@correoipn.onmicrosoft.com::503ec94a-08cc-48ed-9831-f0ce6abb3c51" providerId="AD" clId="Web-{CDD2C863-1BBF-4E99-A051-497EE2A7C219}" dt="2021-10-28T02:36:14.388" v="47"/>
          <ac:spMkLst>
            <pc:docMk/>
            <pc:sldMk cId="7029639" sldId="274"/>
            <ac:spMk id="2" creationId="{0E987AB8-1D4B-40DB-BFCE-2F8E5E563251}"/>
          </ac:spMkLst>
        </pc:spChg>
        <pc:spChg chg="mod ord">
          <ac:chgData name="yael.puenterz" userId="S::yael.puenterz_uanl.edu.mx#ext#@correoipn.onmicrosoft.com::503ec94a-08cc-48ed-9831-f0ce6abb3c51" providerId="AD" clId="Web-{CDD2C863-1BBF-4E99-A051-497EE2A7C219}" dt="2021-10-28T02:37:45.015" v="81" actId="20577"/>
          <ac:spMkLst>
            <pc:docMk/>
            <pc:sldMk cId="7029639" sldId="274"/>
            <ac:spMk id="3" creationId="{466AC640-08A5-482F-9F87-403CAEEDBE7D}"/>
          </ac:spMkLst>
        </pc:spChg>
        <pc:spChg chg="add">
          <ac:chgData name="yael.puenterz" userId="S::yael.puenterz_uanl.edu.mx#ext#@correoipn.onmicrosoft.com::503ec94a-08cc-48ed-9831-f0ce6abb3c51" providerId="AD" clId="Web-{CDD2C863-1BBF-4E99-A051-497EE2A7C219}" dt="2021-10-28T02:36:14.388" v="47"/>
          <ac:spMkLst>
            <pc:docMk/>
            <pc:sldMk cId="7029639" sldId="274"/>
            <ac:spMk id="9" creationId="{4038CB10-1F5C-4D54-9DF7-12586DE5B007}"/>
          </ac:spMkLst>
        </pc:spChg>
        <pc:spChg chg="add">
          <ac:chgData name="yael.puenterz" userId="S::yael.puenterz_uanl.edu.mx#ext#@correoipn.onmicrosoft.com::503ec94a-08cc-48ed-9831-f0ce6abb3c51" providerId="AD" clId="Web-{CDD2C863-1BBF-4E99-A051-497EE2A7C219}" dt="2021-10-28T02:36:14.388" v="47"/>
          <ac:spMkLst>
            <pc:docMk/>
            <pc:sldMk cId="7029639" sldId="274"/>
            <ac:spMk id="11" creationId="{73ED6512-6858-4552-B699-9A97FE9A4EA2}"/>
          </ac:spMkLst>
        </pc:spChg>
        <pc:picChg chg="add mod">
          <ac:chgData name="yael.puenterz" userId="S::yael.puenterz_uanl.edu.mx#ext#@correoipn.onmicrosoft.com::503ec94a-08cc-48ed-9831-f0ce6abb3c51" providerId="AD" clId="Web-{CDD2C863-1BBF-4E99-A051-497EE2A7C219}" dt="2021-10-28T02:36:14.388" v="47"/>
          <ac:picMkLst>
            <pc:docMk/>
            <pc:sldMk cId="7029639" sldId="274"/>
            <ac:picMk id="4" creationId="{01835D18-1587-4EEF-A2C8-8C5FB088DF55}"/>
          </ac:picMkLst>
        </pc:picChg>
      </pc:sldChg>
      <pc:sldChg chg="modSp new">
        <pc:chgData name="yael.puenterz" userId="S::yael.puenterz_uanl.edu.mx#ext#@correoipn.onmicrosoft.com::503ec94a-08cc-48ed-9831-f0ce6abb3c51" providerId="AD" clId="Web-{CDD2C863-1BBF-4E99-A051-497EE2A7C219}" dt="2021-10-28T02:37:52.234" v="89" actId="20577"/>
        <pc:sldMkLst>
          <pc:docMk/>
          <pc:sldMk cId="2613088904" sldId="275"/>
        </pc:sldMkLst>
        <pc:spChg chg="mod">
          <ac:chgData name="yael.puenterz" userId="S::yael.puenterz_uanl.edu.mx#ext#@correoipn.onmicrosoft.com::503ec94a-08cc-48ed-9831-f0ce6abb3c51" providerId="AD" clId="Web-{CDD2C863-1BBF-4E99-A051-497EE2A7C219}" dt="2021-10-28T02:37:50.156" v="88" actId="20577"/>
          <ac:spMkLst>
            <pc:docMk/>
            <pc:sldMk cId="2613088904" sldId="275"/>
            <ac:spMk id="2" creationId="{B1D3E966-D33A-44F3-B3D9-8C973EA9E680}"/>
          </ac:spMkLst>
        </pc:spChg>
        <pc:spChg chg="mod">
          <ac:chgData name="yael.puenterz" userId="S::yael.puenterz_uanl.edu.mx#ext#@correoipn.onmicrosoft.com::503ec94a-08cc-48ed-9831-f0ce6abb3c51" providerId="AD" clId="Web-{CDD2C863-1BBF-4E99-A051-497EE2A7C219}" dt="2021-10-28T02:37:52.234" v="89" actId="20577"/>
          <ac:spMkLst>
            <pc:docMk/>
            <pc:sldMk cId="2613088904" sldId="275"/>
            <ac:spMk id="3" creationId="{5B1DB240-4709-4757-A3AE-C015CFFAD664}"/>
          </ac:spMkLst>
        </pc:spChg>
      </pc:sldChg>
    </pc:docChg>
  </pc:docChgLst>
  <pc:docChgLst>
    <pc:chgData name="Luis Emilio Magana Espinal" userId="S::lmaganae1000@alumno.ipn.mx::f349601d-af79-4525-83e3-fe4088e3e11a" providerId="AD" clId="Web-{8E8162B0-112A-4996-918E-2B23F59D0673}"/>
    <pc:docChg chg="modSld">
      <pc:chgData name="Luis Emilio Magana Espinal" userId="S::lmaganae1000@alumno.ipn.mx::f349601d-af79-4525-83e3-fe4088e3e11a" providerId="AD" clId="Web-{8E8162B0-112A-4996-918E-2B23F59D0673}" dt="2021-10-27T02:46:59.116" v="36" actId="20577"/>
      <pc:docMkLst>
        <pc:docMk/>
      </pc:docMkLst>
      <pc:sldChg chg="modSp">
        <pc:chgData name="Luis Emilio Magana Espinal" userId="S::lmaganae1000@alumno.ipn.mx::f349601d-af79-4525-83e3-fe4088e3e11a" providerId="AD" clId="Web-{8E8162B0-112A-4996-918E-2B23F59D0673}" dt="2021-10-27T02:46:59.116" v="36" actId="20577"/>
        <pc:sldMkLst>
          <pc:docMk/>
          <pc:sldMk cId="1430577345" sldId="256"/>
        </pc:sldMkLst>
        <pc:spChg chg="mod">
          <ac:chgData name="Luis Emilio Magana Espinal" userId="S::lmaganae1000@alumno.ipn.mx::f349601d-af79-4525-83e3-fe4088e3e11a" providerId="AD" clId="Web-{8E8162B0-112A-4996-918E-2B23F59D0673}" dt="2021-10-27T02:46:26.709" v="1" actId="20577"/>
          <ac:spMkLst>
            <pc:docMk/>
            <pc:sldMk cId="1430577345" sldId="256"/>
            <ac:spMk id="2" creationId="{892750D7-24A8-49FA-A959-E247A4E3585A}"/>
          </ac:spMkLst>
        </pc:spChg>
        <pc:spChg chg="mod">
          <ac:chgData name="Luis Emilio Magana Espinal" userId="S::lmaganae1000@alumno.ipn.mx::f349601d-af79-4525-83e3-fe4088e3e11a" providerId="AD" clId="Web-{8E8162B0-112A-4996-918E-2B23F59D0673}" dt="2021-10-27T02:46:59.116" v="36" actId="20577"/>
          <ac:spMkLst>
            <pc:docMk/>
            <pc:sldMk cId="1430577345" sldId="256"/>
            <ac:spMk id="3" creationId="{222436C3-4762-4542-9B41-D8B4CC95F6DE}"/>
          </ac:spMkLst>
        </pc:spChg>
      </pc:sldChg>
    </pc:docChg>
  </pc:docChgLst>
  <pc:docChgLst>
    <pc:chgData name="Jesus Salvador Gonzalez Flores" userId="S::jgonzalezf2100@alumno.ipn.mx::b60f4fa3-355d-4421-b048-eeec4cd7b1ab" providerId="AD" clId="Web-{A7294893-DD40-4D37-99D1-B7484CE194FF}"/>
    <pc:docChg chg="addSld modSld">
      <pc:chgData name="Jesus Salvador Gonzalez Flores" userId="S::jgonzalezf2100@alumno.ipn.mx::b60f4fa3-355d-4421-b048-eeec4cd7b1ab" providerId="AD" clId="Web-{A7294893-DD40-4D37-99D1-B7484CE194FF}" dt="2021-10-27T02:56:50.101" v="58"/>
      <pc:docMkLst>
        <pc:docMk/>
      </pc:docMkLst>
      <pc:sldChg chg="addSp delSp modSp mod setBg addAnim delAnim">
        <pc:chgData name="Jesus Salvador Gonzalez Flores" userId="S::jgonzalezf2100@alumno.ipn.mx::b60f4fa3-355d-4421-b048-eeec4cd7b1ab" providerId="AD" clId="Web-{A7294893-DD40-4D37-99D1-B7484CE194FF}" dt="2021-10-27T02:56:50.101" v="58"/>
        <pc:sldMkLst>
          <pc:docMk/>
          <pc:sldMk cId="1430577345" sldId="256"/>
        </pc:sldMkLst>
        <pc:spChg chg="mod">
          <ac:chgData name="Jesus Salvador Gonzalez Flores" userId="S::jgonzalezf2100@alumno.ipn.mx::b60f4fa3-355d-4421-b048-eeec4cd7b1ab" providerId="AD" clId="Web-{A7294893-DD40-4D37-99D1-B7484CE194FF}" dt="2021-10-27T02:56:50.101" v="56"/>
          <ac:spMkLst>
            <pc:docMk/>
            <pc:sldMk cId="1430577345" sldId="256"/>
            <ac:spMk id="2" creationId="{892750D7-24A8-49FA-A959-E247A4E3585A}"/>
          </ac:spMkLst>
        </pc:spChg>
        <pc:spChg chg="mod">
          <ac:chgData name="Jesus Salvador Gonzalez Flores" userId="S::jgonzalezf2100@alumno.ipn.mx::b60f4fa3-355d-4421-b048-eeec4cd7b1ab" providerId="AD" clId="Web-{A7294893-DD40-4D37-99D1-B7484CE194FF}" dt="2021-10-27T02:56:50.101" v="56"/>
          <ac:spMkLst>
            <pc:docMk/>
            <pc:sldMk cId="1430577345" sldId="256"/>
            <ac:spMk id="3" creationId="{222436C3-4762-4542-9B41-D8B4CC95F6DE}"/>
          </ac:spMkLst>
        </pc:spChg>
        <pc:spChg chg="add del mod">
          <ac:chgData name="Jesus Salvador Gonzalez Flores" userId="S::jgonzalezf2100@alumno.ipn.mx::b60f4fa3-355d-4421-b048-eeec4cd7b1ab" providerId="AD" clId="Web-{A7294893-DD40-4D37-99D1-B7484CE194FF}" dt="2021-10-27T02:51:17.515" v="31"/>
          <ac:spMkLst>
            <pc:docMk/>
            <pc:sldMk cId="1430577345" sldId="256"/>
            <ac:spMk id="4" creationId="{F154DB8B-22E3-41B8-9B3B-AFB9C4F5704F}"/>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8" creationId="{07322A9E-F1EC-405E-8971-BA906EFFCCB8}"/>
          </ac:spMkLst>
        </pc:spChg>
        <pc:spChg chg="add del">
          <ac:chgData name="Jesus Salvador Gonzalez Flores" userId="S::jgonzalezf2100@alumno.ipn.mx::b60f4fa3-355d-4421-b048-eeec4cd7b1ab" providerId="AD" clId="Web-{A7294893-DD40-4D37-99D1-B7484CE194FF}" dt="2021-10-27T02:56:24.694" v="45"/>
          <ac:spMkLst>
            <pc:docMk/>
            <pc:sldMk cId="1430577345" sldId="256"/>
            <ac:spMk id="9" creationId="{3E443FD7-A66B-4AA0-872D-B088B9BC5F17}"/>
          </ac:spMkLst>
        </pc:spChg>
        <pc:spChg chg="add del">
          <ac:chgData name="Jesus Salvador Gonzalez Flores" userId="S::jgonzalezf2100@alumno.ipn.mx::b60f4fa3-355d-4421-b048-eeec4cd7b1ab" providerId="AD" clId="Web-{A7294893-DD40-4D37-99D1-B7484CE194FF}" dt="2021-10-27T02:56:24.694" v="45"/>
          <ac:spMkLst>
            <pc:docMk/>
            <pc:sldMk cId="1430577345" sldId="256"/>
            <ac:spMk id="10" creationId="{C04BE0EF-3561-49B4-9A29-F283168A91C7}"/>
          </ac:spMkLst>
        </pc:spChg>
        <pc:spChg chg="add del">
          <ac:chgData name="Jesus Salvador Gonzalez Flores" userId="S::jgonzalezf2100@alumno.ipn.mx::b60f4fa3-355d-4421-b048-eeec4cd7b1ab" providerId="AD" clId="Web-{A7294893-DD40-4D37-99D1-B7484CE194FF}" dt="2021-10-27T02:55:59.944" v="41"/>
          <ac:spMkLst>
            <pc:docMk/>
            <pc:sldMk cId="1430577345" sldId="256"/>
            <ac:spMk id="11" creationId="{854DEE1C-7FD6-4FA0-A96A-BDF952F199AB}"/>
          </ac:spMkLst>
        </pc:spChg>
        <pc:spChg chg="add del">
          <ac:chgData name="Jesus Salvador Gonzalez Flores" userId="S::jgonzalezf2100@alumno.ipn.mx::b60f4fa3-355d-4421-b048-eeec4cd7b1ab" providerId="AD" clId="Web-{A7294893-DD40-4D37-99D1-B7484CE194FF}" dt="2021-10-27T02:56:36.679" v="47"/>
          <ac:spMkLst>
            <pc:docMk/>
            <pc:sldMk cId="1430577345" sldId="256"/>
            <ac:spMk id="12" creationId="{BA79A7CF-01AF-4178-9369-94E0C90EB046}"/>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13" creationId="{A5704422-1118-4FD1-95AD-29A064EB80D9}"/>
          </ac:spMkLst>
        </pc:spChg>
        <pc:spChg chg="add del">
          <ac:chgData name="Jesus Salvador Gonzalez Flores" userId="S::jgonzalezf2100@alumno.ipn.mx::b60f4fa3-355d-4421-b048-eeec4cd7b1ab" providerId="AD" clId="Web-{A7294893-DD40-4D37-99D1-B7484CE194FF}" dt="2021-10-27T02:56:36.679" v="47"/>
          <ac:spMkLst>
            <pc:docMk/>
            <pc:sldMk cId="1430577345" sldId="256"/>
            <ac:spMk id="14" creationId="{99413ED5-9ED4-4772-BCE4-2BCAE6B12E35}"/>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15" creationId="{A88B2AAA-B805-498E-A9E6-98B885855498}"/>
          </ac:spMkLst>
        </pc:spChg>
        <pc:spChg chg="add del">
          <ac:chgData name="Jesus Salvador Gonzalez Flores" userId="S::jgonzalezf2100@alumno.ipn.mx::b60f4fa3-355d-4421-b048-eeec4cd7b1ab" providerId="AD" clId="Web-{A7294893-DD40-4D37-99D1-B7484CE194FF}" dt="2021-10-27T02:56:36.679" v="47"/>
          <ac:spMkLst>
            <pc:docMk/>
            <pc:sldMk cId="1430577345" sldId="256"/>
            <ac:spMk id="16" creationId="{04357C93-F0CB-4A1C-8F77-4E9063789819}"/>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17" creationId="{9B8051E0-19D7-43E1-BFD9-E6DBFEB3A3F1}"/>
          </ac:spMkLst>
        </pc:spChg>
        <pc:spChg chg="add del">
          <ac:chgData name="Jesus Salvador Gonzalez Flores" userId="S::jgonzalezf2100@alumno.ipn.mx::b60f4fa3-355d-4421-b048-eeec4cd7b1ab" providerId="AD" clId="Web-{A7294893-DD40-4D37-99D1-B7484CE194FF}" dt="2021-10-27T02:56:36.679" v="47"/>
          <ac:spMkLst>
            <pc:docMk/>
            <pc:sldMk cId="1430577345" sldId="256"/>
            <ac:spMk id="18" creationId="{90F533E9-6690-41A8-A372-4C6C622D028D}"/>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19" creationId="{4EDB2B02-86A2-46F5-A4BE-B7D9B10411D6}"/>
          </ac:spMkLst>
        </pc:spChg>
        <pc:spChg chg="add del">
          <ac:chgData name="Jesus Salvador Gonzalez Flores" userId="S::jgonzalezf2100@alumno.ipn.mx::b60f4fa3-355d-4421-b048-eeec4cd7b1ab" providerId="AD" clId="Web-{A7294893-DD40-4D37-99D1-B7484CE194FF}" dt="2021-10-27T02:56:50.101" v="56"/>
          <ac:spMkLst>
            <pc:docMk/>
            <pc:sldMk cId="1430577345" sldId="256"/>
            <ac:spMk id="20" creationId="{362D44EE-C852-4460-B8B5-C4F2BC20510C}"/>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21" creationId="{43954639-FB5D-41F4-9560-6F6DFE778425}"/>
          </ac:spMkLst>
        </pc:spChg>
        <pc:spChg chg="add del">
          <ac:chgData name="Jesus Salvador Gonzalez Flores" userId="S::jgonzalezf2100@alumno.ipn.mx::b60f4fa3-355d-4421-b048-eeec4cd7b1ab" providerId="AD" clId="Web-{A7294893-DD40-4D37-99D1-B7484CE194FF}" dt="2021-10-27T02:56:50.101" v="56"/>
          <ac:spMkLst>
            <pc:docMk/>
            <pc:sldMk cId="1430577345" sldId="256"/>
            <ac:spMk id="22" creationId="{658970D8-8D1D-4B5C-894B-E871CC86543D}"/>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23" creationId="{E898931C-0323-41FA-A036-20F818B1FF81}"/>
          </ac:spMkLst>
        </pc:spChg>
        <pc:spChg chg="add del">
          <ac:chgData name="Jesus Salvador Gonzalez Flores" userId="S::jgonzalezf2100@alumno.ipn.mx::b60f4fa3-355d-4421-b048-eeec4cd7b1ab" providerId="AD" clId="Web-{A7294893-DD40-4D37-99D1-B7484CE194FF}" dt="2021-10-27T02:56:50.101" v="56"/>
          <ac:spMkLst>
            <pc:docMk/>
            <pc:sldMk cId="1430577345" sldId="256"/>
            <ac:spMk id="24" creationId="{F227E5B6-9132-43CA-B503-37A18562ADF2}"/>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25" creationId="{89AFE9DD-0792-4B98-B4EB-97ACA17E6AA8}"/>
          </ac:spMkLst>
        </pc:spChg>
        <pc:spChg chg="add del">
          <ac:chgData name="Jesus Salvador Gonzalez Flores" userId="S::jgonzalezf2100@alumno.ipn.mx::b60f4fa3-355d-4421-b048-eeec4cd7b1ab" providerId="AD" clId="Web-{A7294893-DD40-4D37-99D1-B7484CE194FF}" dt="2021-10-27T02:56:50.101" v="56"/>
          <ac:spMkLst>
            <pc:docMk/>
            <pc:sldMk cId="1430577345" sldId="256"/>
            <ac:spMk id="26" creationId="{03C2051E-A88D-48E5-BACF-AAED17892722}"/>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27" creationId="{3981F5C4-9AE1-404E-AF44-A4E6DB374F9D}"/>
          </ac:spMkLst>
        </pc:spChg>
        <pc:spChg chg="add del">
          <ac:chgData name="Jesus Salvador Gonzalez Flores" userId="S::jgonzalezf2100@alumno.ipn.mx::b60f4fa3-355d-4421-b048-eeec4cd7b1ab" providerId="AD" clId="Web-{A7294893-DD40-4D37-99D1-B7484CE194FF}" dt="2021-10-27T02:56:50.101" v="56"/>
          <ac:spMkLst>
            <pc:docMk/>
            <pc:sldMk cId="1430577345" sldId="256"/>
            <ac:spMk id="28" creationId="{7821A508-2985-4905-874A-527429BAABFA}"/>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29" creationId="{763C1781-8726-4FAC-8C45-FF40376BE409}"/>
          </ac:spMkLst>
        </pc:spChg>
        <pc:spChg chg="add del">
          <ac:chgData name="Jesus Salvador Gonzalez Flores" userId="S::jgonzalezf2100@alumno.ipn.mx::b60f4fa3-355d-4421-b048-eeec4cd7b1ab" providerId="AD" clId="Web-{A7294893-DD40-4D37-99D1-B7484CE194FF}" dt="2021-10-27T02:56:50.101" v="56"/>
          <ac:spMkLst>
            <pc:docMk/>
            <pc:sldMk cId="1430577345" sldId="256"/>
            <ac:spMk id="30" creationId="{D2929CB1-0E3C-4B2D-ADC5-0154FB33BA44}"/>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31" creationId="{301491B5-56C7-43DC-A3D9-861EECCA056A}"/>
          </ac:spMkLst>
        </pc:spChg>
        <pc:spChg chg="add del">
          <ac:chgData name="Jesus Salvador Gonzalez Flores" userId="S::jgonzalezf2100@alumno.ipn.mx::b60f4fa3-355d-4421-b048-eeec4cd7b1ab" providerId="AD" clId="Web-{A7294893-DD40-4D37-99D1-B7484CE194FF}" dt="2021-10-27T02:56:50.101" v="56"/>
          <ac:spMkLst>
            <pc:docMk/>
            <pc:sldMk cId="1430577345" sldId="256"/>
            <ac:spMk id="32" creationId="{5F2F0C84-BE8C-4DC2-A6D3-30349A801D5C}"/>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33" creationId="{237E2353-22DF-46E0-A200-FB30F8F394E2}"/>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35" creationId="{DD6138DB-057B-45F7-A5F4-E7BFDA20D02C}"/>
          </ac:spMkLst>
        </pc:spChg>
        <pc:spChg chg="add del">
          <ac:chgData name="Jesus Salvador Gonzalez Flores" userId="S::jgonzalezf2100@alumno.ipn.mx::b60f4fa3-355d-4421-b048-eeec4cd7b1ab" providerId="AD" clId="Web-{A7294893-DD40-4D37-99D1-B7484CE194FF}" dt="2021-10-27T02:56:18.663" v="43"/>
          <ac:spMkLst>
            <pc:docMk/>
            <pc:sldMk cId="1430577345" sldId="256"/>
            <ac:spMk id="37" creationId="{79A54AB1-B64F-4843-BFAB-81CB74E66B65}"/>
          </ac:spMkLst>
        </pc:spChg>
        <pc:picChg chg="add del mod">
          <ac:chgData name="Jesus Salvador Gonzalez Flores" userId="S::jgonzalezf2100@alumno.ipn.mx::b60f4fa3-355d-4421-b048-eeec4cd7b1ab" providerId="AD" clId="Web-{A7294893-DD40-4D37-99D1-B7484CE194FF}" dt="2021-10-27T02:52:56.205" v="37"/>
          <ac:picMkLst>
            <pc:docMk/>
            <pc:sldMk cId="1430577345" sldId="256"/>
            <ac:picMk id="5" creationId="{CD065F6C-E1F8-4085-B738-88C6A818D307}"/>
          </ac:picMkLst>
        </pc:picChg>
        <pc:picChg chg="add mod">
          <ac:chgData name="Jesus Salvador Gonzalez Flores" userId="S::jgonzalezf2100@alumno.ipn.mx::b60f4fa3-355d-4421-b048-eeec4cd7b1ab" providerId="AD" clId="Web-{A7294893-DD40-4D37-99D1-B7484CE194FF}" dt="2021-10-27T02:56:50.101" v="56"/>
          <ac:picMkLst>
            <pc:docMk/>
            <pc:sldMk cId="1430577345" sldId="256"/>
            <ac:picMk id="6" creationId="{A4F7A942-9B19-43EB-8E6C-EA29EFB33FC1}"/>
          </ac:picMkLst>
        </pc:picChg>
      </pc:sldChg>
      <pc:sldChg chg="new">
        <pc:chgData name="Jesus Salvador Gonzalez Flores" userId="S::jgonzalezf2100@alumno.ipn.mx::b60f4fa3-355d-4421-b048-eeec4cd7b1ab" providerId="AD" clId="Web-{A7294893-DD40-4D37-99D1-B7484CE194FF}" dt="2021-10-27T02:46:41.962" v="5"/>
        <pc:sldMkLst>
          <pc:docMk/>
          <pc:sldMk cId="2230292799" sldId="257"/>
        </pc:sldMkLst>
      </pc:sldChg>
    </pc:docChg>
  </pc:docChgLst>
  <pc:docChgLst>
    <pc:chgData name="Luis Emilio Magana Espinal" userId="S::lmaganae1000@alumno.ipn.mx::f349601d-af79-4525-83e3-fe4088e3e11a" providerId="AD" clId="Web-{D9A47FB6-8DD9-4F2A-8CA7-25B8D66701F2}"/>
    <pc:docChg chg="addSld modSld">
      <pc:chgData name="Luis Emilio Magana Espinal" userId="S::lmaganae1000@alumno.ipn.mx::f349601d-af79-4525-83e3-fe4088e3e11a" providerId="AD" clId="Web-{D9A47FB6-8DD9-4F2A-8CA7-25B8D66701F2}" dt="2021-10-28T01:47:38.469" v="118"/>
      <pc:docMkLst>
        <pc:docMk/>
      </pc:docMkLst>
      <pc:sldChg chg="addSp delSp modSp new mod setBg setClrOvrMap">
        <pc:chgData name="Luis Emilio Magana Espinal" userId="S::lmaganae1000@alumno.ipn.mx::f349601d-af79-4525-83e3-fe4088e3e11a" providerId="AD" clId="Web-{D9A47FB6-8DD9-4F2A-8CA7-25B8D66701F2}" dt="2021-10-28T01:37:06.775" v="44" actId="20577"/>
        <pc:sldMkLst>
          <pc:docMk/>
          <pc:sldMk cId="2575812593" sldId="264"/>
        </pc:sldMkLst>
        <pc:spChg chg="mod">
          <ac:chgData name="Luis Emilio Magana Espinal" userId="S::lmaganae1000@alumno.ipn.mx::f349601d-af79-4525-83e3-fe4088e3e11a" providerId="AD" clId="Web-{D9A47FB6-8DD9-4F2A-8CA7-25B8D66701F2}" dt="2021-10-28T01:37:06.775" v="44" actId="20577"/>
          <ac:spMkLst>
            <pc:docMk/>
            <pc:sldMk cId="2575812593" sldId="264"/>
            <ac:spMk id="2" creationId="{86308C4C-1EF3-479A-B47B-8ED79D304D4F}"/>
          </ac:spMkLst>
        </pc:spChg>
        <pc:spChg chg="add del">
          <ac:chgData name="Luis Emilio Magana Espinal" userId="S::lmaganae1000@alumno.ipn.mx::f349601d-af79-4525-83e3-fe4088e3e11a" providerId="AD" clId="Web-{D9A47FB6-8DD9-4F2A-8CA7-25B8D66701F2}" dt="2021-10-28T01:24:22.305" v="17"/>
          <ac:spMkLst>
            <pc:docMk/>
            <pc:sldMk cId="2575812593" sldId="264"/>
            <ac:spMk id="3" creationId="{C0EF35C3-8C1F-44AD-B731-43CD415B354B}"/>
          </ac:spMkLst>
        </pc:spChg>
        <pc:spChg chg="add">
          <ac:chgData name="Luis Emilio Magana Espinal" userId="S::lmaganae1000@alumno.ipn.mx::f349601d-af79-4525-83e3-fe4088e3e11a" providerId="AD" clId="Web-{D9A47FB6-8DD9-4F2A-8CA7-25B8D66701F2}" dt="2021-10-28T01:24:22.305" v="17"/>
          <ac:spMkLst>
            <pc:docMk/>
            <pc:sldMk cId="2575812593" sldId="264"/>
            <ac:spMk id="9" creationId="{0671A8AE-40A1-4631-A6B8-581AFF065482}"/>
          </ac:spMkLst>
        </pc:spChg>
        <pc:spChg chg="add">
          <ac:chgData name="Luis Emilio Magana Espinal" userId="S::lmaganae1000@alumno.ipn.mx::f349601d-af79-4525-83e3-fe4088e3e11a" providerId="AD" clId="Web-{D9A47FB6-8DD9-4F2A-8CA7-25B8D66701F2}" dt="2021-10-28T01:24:22.305" v="17"/>
          <ac:spMkLst>
            <pc:docMk/>
            <pc:sldMk cId="2575812593" sldId="264"/>
            <ac:spMk id="11" creationId="{AB58EF07-17C2-48CF-ABB0-EEF1F17CB8F0}"/>
          </ac:spMkLst>
        </pc:spChg>
        <pc:spChg chg="add">
          <ac:chgData name="Luis Emilio Magana Espinal" userId="S::lmaganae1000@alumno.ipn.mx::f349601d-af79-4525-83e3-fe4088e3e11a" providerId="AD" clId="Web-{D9A47FB6-8DD9-4F2A-8CA7-25B8D66701F2}" dt="2021-10-28T01:24:22.305" v="17"/>
          <ac:spMkLst>
            <pc:docMk/>
            <pc:sldMk cId="2575812593" sldId="264"/>
            <ac:spMk id="13" creationId="{AF2F604E-43BE-4DC3-B983-E071523364F8}"/>
          </ac:spMkLst>
        </pc:spChg>
        <pc:spChg chg="add">
          <ac:chgData name="Luis Emilio Magana Espinal" userId="S::lmaganae1000@alumno.ipn.mx::f349601d-af79-4525-83e3-fe4088e3e11a" providerId="AD" clId="Web-{D9A47FB6-8DD9-4F2A-8CA7-25B8D66701F2}" dt="2021-10-28T01:24:22.305" v="17"/>
          <ac:spMkLst>
            <pc:docMk/>
            <pc:sldMk cId="2575812593" sldId="264"/>
            <ac:spMk id="15" creationId="{08C9B587-E65E-4B52-B37C-ABEBB6E87928}"/>
          </ac:spMkLst>
        </pc:spChg>
        <pc:picChg chg="add del mod ord">
          <ac:chgData name="Luis Emilio Magana Espinal" userId="S::lmaganae1000@alumno.ipn.mx::f349601d-af79-4525-83e3-fe4088e3e11a" providerId="AD" clId="Web-{D9A47FB6-8DD9-4F2A-8CA7-25B8D66701F2}" dt="2021-10-28T01:23:33.943" v="2"/>
          <ac:picMkLst>
            <pc:docMk/>
            <pc:sldMk cId="2575812593" sldId="264"/>
            <ac:picMk id="4" creationId="{ADA5274D-081E-4464-9054-E8B35BEC6685}"/>
          </ac:picMkLst>
        </pc:picChg>
        <pc:picChg chg="add">
          <ac:chgData name="Luis Emilio Magana Espinal" userId="S::lmaganae1000@alumno.ipn.mx::f349601d-af79-4525-83e3-fe4088e3e11a" providerId="AD" clId="Web-{D9A47FB6-8DD9-4F2A-8CA7-25B8D66701F2}" dt="2021-10-28T01:24:22.305" v="17"/>
          <ac:picMkLst>
            <pc:docMk/>
            <pc:sldMk cId="2575812593" sldId="264"/>
            <ac:picMk id="5" creationId="{3345FCA9-58E8-43F1-ACE2-1EC955EDC46A}"/>
          </ac:picMkLst>
        </pc:picChg>
      </pc:sldChg>
      <pc:sldChg chg="addSp delSp modSp new mod modClrScheme chgLayout">
        <pc:chgData name="Luis Emilio Magana Espinal" userId="S::lmaganae1000@alumno.ipn.mx::f349601d-af79-4525-83e3-fe4088e3e11a" providerId="AD" clId="Web-{D9A47FB6-8DD9-4F2A-8CA7-25B8D66701F2}" dt="2021-10-28T01:47:38.469" v="118"/>
        <pc:sldMkLst>
          <pc:docMk/>
          <pc:sldMk cId="1076888161" sldId="267"/>
        </pc:sldMkLst>
        <pc:spChg chg="del">
          <ac:chgData name="Luis Emilio Magana Espinal" userId="S::lmaganae1000@alumno.ipn.mx::f349601d-af79-4525-83e3-fe4088e3e11a" providerId="AD" clId="Web-{D9A47FB6-8DD9-4F2A-8CA7-25B8D66701F2}" dt="2021-10-28T01:23:43.397" v="4"/>
          <ac:spMkLst>
            <pc:docMk/>
            <pc:sldMk cId="1076888161" sldId="267"/>
            <ac:spMk id="2" creationId="{0E3C5875-6EAC-42FA-87FE-3EFB010D08EE}"/>
          </ac:spMkLst>
        </pc:spChg>
        <pc:spChg chg="del">
          <ac:chgData name="Luis Emilio Magana Espinal" userId="S::lmaganae1000@alumno.ipn.mx::f349601d-af79-4525-83e3-fe4088e3e11a" providerId="AD" clId="Web-{D9A47FB6-8DD9-4F2A-8CA7-25B8D66701F2}" dt="2021-10-28T01:23:43.397" v="4"/>
          <ac:spMkLst>
            <pc:docMk/>
            <pc:sldMk cId="1076888161" sldId="267"/>
            <ac:spMk id="3" creationId="{917CEE61-0F7E-42A5-AA45-CDE1A850689D}"/>
          </ac:spMkLst>
        </pc:spChg>
        <pc:spChg chg="add mod">
          <ac:chgData name="Luis Emilio Magana Espinal" userId="S::lmaganae1000@alumno.ipn.mx::f349601d-af79-4525-83e3-fe4088e3e11a" providerId="AD" clId="Web-{D9A47FB6-8DD9-4F2A-8CA7-25B8D66701F2}" dt="2021-10-28T01:24:33.259" v="18"/>
          <ac:spMkLst>
            <pc:docMk/>
            <pc:sldMk cId="1076888161" sldId="267"/>
            <ac:spMk id="5" creationId="{20AE4FD2-CAA9-42EC-AABF-C22DC83BB048}"/>
          </ac:spMkLst>
        </pc:spChg>
        <pc:spChg chg="add del mod">
          <ac:chgData name="Luis Emilio Magana Espinal" userId="S::lmaganae1000@alumno.ipn.mx::f349601d-af79-4525-83e3-fe4088e3e11a" providerId="AD" clId="Web-{D9A47FB6-8DD9-4F2A-8CA7-25B8D66701F2}" dt="2021-10-28T01:26:35.813" v="19"/>
          <ac:spMkLst>
            <pc:docMk/>
            <pc:sldMk cId="1076888161" sldId="267"/>
            <ac:spMk id="6" creationId="{F136E6D7-571B-48F2-801A-E2CD0B8EB8B4}"/>
          </ac:spMkLst>
        </pc:spChg>
        <pc:spChg chg="add mod">
          <ac:chgData name="Luis Emilio Magana Espinal" userId="S::lmaganae1000@alumno.ipn.mx::f349601d-af79-4525-83e3-fe4088e3e11a" providerId="AD" clId="Web-{D9A47FB6-8DD9-4F2A-8CA7-25B8D66701F2}" dt="2021-10-28T01:47:38.469" v="118"/>
          <ac:spMkLst>
            <pc:docMk/>
            <pc:sldMk cId="1076888161" sldId="267"/>
            <ac:spMk id="10" creationId="{B1F89A3B-0447-40EA-B9E4-ACC95204F22C}"/>
          </ac:spMkLst>
        </pc:spChg>
        <pc:picChg chg="add del mod">
          <ac:chgData name="Luis Emilio Magana Espinal" userId="S::lmaganae1000@alumno.ipn.mx::f349601d-af79-4525-83e3-fe4088e3e11a" providerId="AD" clId="Web-{D9A47FB6-8DD9-4F2A-8CA7-25B8D66701F2}" dt="2021-10-28T01:23:55.397" v="6"/>
          <ac:picMkLst>
            <pc:docMk/>
            <pc:sldMk cId="1076888161" sldId="267"/>
            <ac:picMk id="4" creationId="{0320B05E-53E0-4720-AEB3-DA7EBE098B3E}"/>
          </ac:picMkLst>
        </pc:picChg>
        <pc:picChg chg="add del mod ord">
          <ac:chgData name="Luis Emilio Magana Espinal" userId="S::lmaganae1000@alumno.ipn.mx::f349601d-af79-4525-83e3-fe4088e3e11a" providerId="AD" clId="Web-{D9A47FB6-8DD9-4F2A-8CA7-25B8D66701F2}" dt="2021-10-28T01:47:38.469" v="118"/>
          <ac:picMkLst>
            <pc:docMk/>
            <pc:sldMk cId="1076888161" sldId="267"/>
            <ac:picMk id="7" creationId="{9BD76661-A061-4C01-9974-C71092440ED5}"/>
          </ac:picMkLst>
        </pc:picChg>
        <pc:picChg chg="add del mod">
          <ac:chgData name="Luis Emilio Magana Espinal" userId="S::lmaganae1000@alumno.ipn.mx::f349601d-af79-4525-83e3-fe4088e3e11a" providerId="AD" clId="Web-{D9A47FB6-8DD9-4F2A-8CA7-25B8D66701F2}" dt="2021-10-28T01:26:47.658" v="22"/>
          <ac:picMkLst>
            <pc:docMk/>
            <pc:sldMk cId="1076888161" sldId="267"/>
            <ac:picMk id="8" creationId="{3857C189-E33A-4AF8-AC63-3A5FAB9EC1FB}"/>
          </ac:picMkLst>
        </pc:picChg>
      </pc:sldChg>
      <pc:sldChg chg="modSp new">
        <pc:chgData name="Luis Emilio Magana Espinal" userId="S::lmaganae1000@alumno.ipn.mx::f349601d-af79-4525-83e3-fe4088e3e11a" providerId="AD" clId="Web-{D9A47FB6-8DD9-4F2A-8CA7-25B8D66701F2}" dt="2021-10-28T01:47:19.499" v="117" actId="20577"/>
        <pc:sldMkLst>
          <pc:docMk/>
          <pc:sldMk cId="1820047345" sldId="272"/>
        </pc:sldMkLst>
        <pc:spChg chg="mod">
          <ac:chgData name="Luis Emilio Magana Espinal" userId="S::lmaganae1000@alumno.ipn.mx::f349601d-af79-4525-83e3-fe4088e3e11a" providerId="AD" clId="Web-{D9A47FB6-8DD9-4F2A-8CA7-25B8D66701F2}" dt="2021-10-28T01:37:17.603" v="58" actId="20577"/>
          <ac:spMkLst>
            <pc:docMk/>
            <pc:sldMk cId="1820047345" sldId="272"/>
            <ac:spMk id="2" creationId="{113DA3F5-9766-4577-B622-A2206684EF33}"/>
          </ac:spMkLst>
        </pc:spChg>
        <pc:spChg chg="mod">
          <ac:chgData name="Luis Emilio Magana Espinal" userId="S::lmaganae1000@alumno.ipn.mx::f349601d-af79-4525-83e3-fe4088e3e11a" providerId="AD" clId="Web-{D9A47FB6-8DD9-4F2A-8CA7-25B8D66701F2}" dt="2021-10-28T01:47:19.499" v="117" actId="20577"/>
          <ac:spMkLst>
            <pc:docMk/>
            <pc:sldMk cId="1820047345" sldId="272"/>
            <ac:spMk id="3" creationId="{E58CAEC9-09CA-4674-8A5C-D4C3D8F52DB2}"/>
          </ac:spMkLst>
        </pc:spChg>
      </pc:sldChg>
    </pc:docChg>
  </pc:docChgLst>
  <pc:docChgLst>
    <pc:chgData name="Jesus Salvador Gonzalez Flores" userId="S::jgonzalezf2100@alumno.ipn.mx::b60f4fa3-355d-4421-b048-eeec4cd7b1ab" providerId="AD" clId="Web-{C431F27A-9CB1-4A75-81E0-B966A4DBC469}"/>
    <pc:docChg chg="modSld">
      <pc:chgData name="Jesus Salvador Gonzalez Flores" userId="S::jgonzalezf2100@alumno.ipn.mx::b60f4fa3-355d-4421-b048-eeec4cd7b1ab" providerId="AD" clId="Web-{C431F27A-9CB1-4A75-81E0-B966A4DBC469}" dt="2021-10-27T03:51:16.872" v="21" actId="20577"/>
      <pc:docMkLst>
        <pc:docMk/>
      </pc:docMkLst>
      <pc:sldChg chg="modSp">
        <pc:chgData name="Jesus Salvador Gonzalez Flores" userId="S::jgonzalezf2100@alumno.ipn.mx::b60f4fa3-355d-4421-b048-eeec4cd7b1ab" providerId="AD" clId="Web-{C431F27A-9CB1-4A75-81E0-B966A4DBC469}" dt="2021-10-27T03:51:16.872" v="21" actId="20577"/>
        <pc:sldMkLst>
          <pc:docMk/>
          <pc:sldMk cId="1430577345" sldId="256"/>
        </pc:sldMkLst>
        <pc:spChg chg="mod">
          <ac:chgData name="Jesus Salvador Gonzalez Flores" userId="S::jgonzalezf2100@alumno.ipn.mx::b60f4fa3-355d-4421-b048-eeec4cd7b1ab" providerId="AD" clId="Web-{C431F27A-9CB1-4A75-81E0-B966A4DBC469}" dt="2021-10-27T03:51:16.872" v="21" actId="20577"/>
          <ac:spMkLst>
            <pc:docMk/>
            <pc:sldMk cId="1430577345" sldId="256"/>
            <ac:spMk id="2" creationId="{892750D7-24A8-49FA-A959-E247A4E3585A}"/>
          </ac:spMkLst>
        </pc:spChg>
        <pc:spChg chg="mod">
          <ac:chgData name="Jesus Salvador Gonzalez Flores" userId="S::jgonzalezf2100@alumno.ipn.mx::b60f4fa3-355d-4421-b048-eeec4cd7b1ab" providerId="AD" clId="Web-{C431F27A-9CB1-4A75-81E0-B966A4DBC469}" dt="2021-10-27T03:51:04.231" v="16" actId="20577"/>
          <ac:spMkLst>
            <pc:docMk/>
            <pc:sldMk cId="1430577345" sldId="256"/>
            <ac:spMk id="3" creationId="{222436C3-4762-4542-9B41-D8B4CC95F6DE}"/>
          </ac:spMkLst>
        </pc:spChg>
      </pc:sldChg>
    </pc:docChg>
  </pc:docChgLst>
  <pc:docChgLst>
    <pc:chgData name="yael.puenterz" userId="S::yael.puenterz_uanl.edu.mx#ext#@correoipn.onmicrosoft.com::503ec94a-08cc-48ed-9831-f0ce6abb3c51" providerId="AD" clId="Web-{D0CE7A16-4932-43D2-8382-E164142E718C}"/>
    <pc:docChg chg="modSld">
      <pc:chgData name="yael.puenterz" userId="S::yael.puenterz_uanl.edu.mx#ext#@correoipn.onmicrosoft.com::503ec94a-08cc-48ed-9831-f0ce6abb3c51" providerId="AD" clId="Web-{D0CE7A16-4932-43D2-8382-E164142E718C}" dt="2021-10-28T02:44:26.099" v="207" actId="20577"/>
      <pc:docMkLst>
        <pc:docMk/>
      </pc:docMkLst>
      <pc:sldChg chg="modSp">
        <pc:chgData name="yael.puenterz" userId="S::yael.puenterz_uanl.edu.mx#ext#@correoipn.onmicrosoft.com::503ec94a-08cc-48ed-9831-f0ce6abb3c51" providerId="AD" clId="Web-{D0CE7A16-4932-43D2-8382-E164142E718C}" dt="2021-10-28T02:39:11.389" v="12" actId="20577"/>
        <pc:sldMkLst>
          <pc:docMk/>
          <pc:sldMk cId="7029639" sldId="274"/>
        </pc:sldMkLst>
        <pc:spChg chg="mod">
          <ac:chgData name="yael.puenterz" userId="S::yael.puenterz_uanl.edu.mx#ext#@correoipn.onmicrosoft.com::503ec94a-08cc-48ed-9831-f0ce6abb3c51" providerId="AD" clId="Web-{D0CE7A16-4932-43D2-8382-E164142E718C}" dt="2021-10-28T02:39:11.389" v="12" actId="20577"/>
          <ac:spMkLst>
            <pc:docMk/>
            <pc:sldMk cId="7029639" sldId="274"/>
            <ac:spMk id="3" creationId="{466AC640-08A5-482F-9F87-403CAEEDBE7D}"/>
          </ac:spMkLst>
        </pc:spChg>
      </pc:sldChg>
      <pc:sldChg chg="addSp delSp modSp mod setBg addAnim setClrOvrMap">
        <pc:chgData name="yael.puenterz" userId="S::yael.puenterz_uanl.edu.mx#ext#@correoipn.onmicrosoft.com::503ec94a-08cc-48ed-9831-f0ce6abb3c51" providerId="AD" clId="Web-{D0CE7A16-4932-43D2-8382-E164142E718C}" dt="2021-10-28T02:44:26.099" v="207" actId="20577"/>
        <pc:sldMkLst>
          <pc:docMk/>
          <pc:sldMk cId="2613088904" sldId="275"/>
        </pc:sldMkLst>
        <pc:spChg chg="mod">
          <ac:chgData name="yael.puenterz" userId="S::yael.puenterz_uanl.edu.mx#ext#@correoipn.onmicrosoft.com::503ec94a-08cc-48ed-9831-f0ce6abb3c51" providerId="AD" clId="Web-{D0CE7A16-4932-43D2-8382-E164142E718C}" dt="2021-10-28T02:43:22.254" v="135"/>
          <ac:spMkLst>
            <pc:docMk/>
            <pc:sldMk cId="2613088904" sldId="275"/>
            <ac:spMk id="2" creationId="{B1D3E966-D33A-44F3-B3D9-8C973EA9E680}"/>
          </ac:spMkLst>
        </pc:spChg>
        <pc:spChg chg="mod">
          <ac:chgData name="yael.puenterz" userId="S::yael.puenterz_uanl.edu.mx#ext#@correoipn.onmicrosoft.com::503ec94a-08cc-48ed-9831-f0ce6abb3c51" providerId="AD" clId="Web-{D0CE7A16-4932-43D2-8382-E164142E718C}" dt="2021-10-28T02:44:26.099" v="207" actId="20577"/>
          <ac:spMkLst>
            <pc:docMk/>
            <pc:sldMk cId="2613088904" sldId="275"/>
            <ac:spMk id="3" creationId="{5B1DB240-4709-4757-A3AE-C015CFFAD664}"/>
          </ac:spMkLst>
        </pc:spChg>
        <pc:spChg chg="add del">
          <ac:chgData name="yael.puenterz" userId="S::yael.puenterz_uanl.edu.mx#ext#@correoipn.onmicrosoft.com::503ec94a-08cc-48ed-9831-f0ce6abb3c51" providerId="AD" clId="Web-{D0CE7A16-4932-43D2-8382-E164142E718C}" dt="2021-10-28T02:43:11.238" v="133"/>
          <ac:spMkLst>
            <pc:docMk/>
            <pc:sldMk cId="2613088904" sldId="275"/>
            <ac:spMk id="9" creationId="{C5E6CFF1-2F42-4E10-9A97-F116F46F53FE}"/>
          </ac:spMkLst>
        </pc:spChg>
        <pc:spChg chg="add del">
          <ac:chgData name="yael.puenterz" userId="S::yael.puenterz_uanl.edu.mx#ext#@correoipn.onmicrosoft.com::503ec94a-08cc-48ed-9831-f0ce6abb3c51" providerId="AD" clId="Web-{D0CE7A16-4932-43D2-8382-E164142E718C}" dt="2021-10-28T02:43:22.254" v="135"/>
          <ac:spMkLst>
            <pc:docMk/>
            <pc:sldMk cId="2613088904" sldId="275"/>
            <ac:spMk id="16" creationId="{9AA72BD9-2C5A-4EDC-931F-5AA08EACA0F3}"/>
          </ac:spMkLst>
        </pc:spChg>
        <pc:spChg chg="add del">
          <ac:chgData name="yael.puenterz" userId="S::yael.puenterz_uanl.edu.mx#ext#@correoipn.onmicrosoft.com::503ec94a-08cc-48ed-9831-f0ce6abb3c51" providerId="AD" clId="Web-{D0CE7A16-4932-43D2-8382-E164142E718C}" dt="2021-10-28T02:43:22.254" v="135"/>
          <ac:spMkLst>
            <pc:docMk/>
            <pc:sldMk cId="2613088904" sldId="275"/>
            <ac:spMk id="18" creationId="{DD3981AC-7B61-4947-BCF3-F7AA7FA385B9}"/>
          </ac:spMkLst>
        </pc:spChg>
        <pc:spChg chg="add del">
          <ac:chgData name="yael.puenterz" userId="S::yael.puenterz_uanl.edu.mx#ext#@correoipn.onmicrosoft.com::503ec94a-08cc-48ed-9831-f0ce6abb3c51" providerId="AD" clId="Web-{D0CE7A16-4932-43D2-8382-E164142E718C}" dt="2021-10-28T02:43:22.254" v="135"/>
          <ac:spMkLst>
            <pc:docMk/>
            <pc:sldMk cId="2613088904" sldId="275"/>
            <ac:spMk id="20" creationId="{55D4142C-5077-457F-A6AD-3FECFDB39685}"/>
          </ac:spMkLst>
        </pc:spChg>
        <pc:spChg chg="add del">
          <ac:chgData name="yael.puenterz" userId="S::yael.puenterz_uanl.edu.mx#ext#@correoipn.onmicrosoft.com::503ec94a-08cc-48ed-9831-f0ce6abb3c51" providerId="AD" clId="Web-{D0CE7A16-4932-43D2-8382-E164142E718C}" dt="2021-10-28T02:43:22.254" v="135"/>
          <ac:spMkLst>
            <pc:docMk/>
            <pc:sldMk cId="2613088904" sldId="275"/>
            <ac:spMk id="22" creationId="{7A5F0580-5EE9-419F-96EE-B6529EF6E7D0}"/>
          </ac:spMkLst>
        </pc:spChg>
        <pc:spChg chg="add">
          <ac:chgData name="yael.puenterz" userId="S::yael.puenterz_uanl.edu.mx#ext#@correoipn.onmicrosoft.com::503ec94a-08cc-48ed-9831-f0ce6abb3c51" providerId="AD" clId="Web-{D0CE7A16-4932-43D2-8382-E164142E718C}" dt="2021-10-28T02:43:22.254" v="135"/>
          <ac:spMkLst>
            <pc:docMk/>
            <pc:sldMk cId="2613088904" sldId="275"/>
            <ac:spMk id="27" creationId="{8F23F8A3-8FD7-4779-8323-FDC26BE99889}"/>
          </ac:spMkLst>
        </pc:spChg>
        <pc:spChg chg="add">
          <ac:chgData name="yael.puenterz" userId="S::yael.puenterz_uanl.edu.mx#ext#@correoipn.onmicrosoft.com::503ec94a-08cc-48ed-9831-f0ce6abb3c51" providerId="AD" clId="Web-{D0CE7A16-4932-43D2-8382-E164142E718C}" dt="2021-10-28T02:43:22.254" v="135"/>
          <ac:spMkLst>
            <pc:docMk/>
            <pc:sldMk cId="2613088904" sldId="275"/>
            <ac:spMk id="29" creationId="{F605C4CC-A25C-416F-8333-7CB7DC97D870}"/>
          </ac:spMkLst>
        </pc:spChg>
        <pc:picChg chg="add mod ord">
          <ac:chgData name="yael.puenterz" userId="S::yael.puenterz_uanl.edu.mx#ext#@correoipn.onmicrosoft.com::503ec94a-08cc-48ed-9831-f0ce6abb3c51" providerId="AD" clId="Web-{D0CE7A16-4932-43D2-8382-E164142E718C}" dt="2021-10-28T02:43:22.254" v="135"/>
          <ac:picMkLst>
            <pc:docMk/>
            <pc:sldMk cId="2613088904" sldId="275"/>
            <ac:picMk id="4" creationId="{CC02A76F-A942-47EE-A752-1FE6323CD577}"/>
          </ac:picMkLst>
        </pc:picChg>
        <pc:cxnChg chg="add del">
          <ac:chgData name="yael.puenterz" userId="S::yael.puenterz_uanl.edu.mx#ext#@correoipn.onmicrosoft.com::503ec94a-08cc-48ed-9831-f0ce6abb3c51" providerId="AD" clId="Web-{D0CE7A16-4932-43D2-8382-E164142E718C}" dt="2021-10-28T02:43:11.238" v="133"/>
          <ac:cxnSpMkLst>
            <pc:docMk/>
            <pc:sldMk cId="2613088904" sldId="275"/>
            <ac:cxnSpMk id="11" creationId="{67182200-4859-4C8D-BCBB-55B245C28BA3}"/>
          </ac:cxnSpMkLst>
        </pc:cxnChg>
      </pc:sldChg>
    </pc:docChg>
  </pc:docChgLst>
  <pc:docChgLst>
    <pc:chgData name="yael.puenterz" userId="S::yael.puenterz_uanl.edu.mx#ext#@correoipn.onmicrosoft.com::503ec94a-08cc-48ed-9831-f0ce6abb3c51" providerId="AD" clId="Web-{5256F9AF-813D-458A-9E19-27E8231FCA1E}"/>
    <pc:docChg chg="modSld">
      <pc:chgData name="yael.puenterz" userId="S::yael.puenterz_uanl.edu.mx#ext#@correoipn.onmicrosoft.com::503ec94a-08cc-48ed-9831-f0ce6abb3c51" providerId="AD" clId="Web-{5256F9AF-813D-458A-9E19-27E8231FCA1E}" dt="2021-10-27T02:47:42.403" v="20" actId="20577"/>
      <pc:docMkLst>
        <pc:docMk/>
      </pc:docMkLst>
      <pc:sldChg chg="modSp">
        <pc:chgData name="yael.puenterz" userId="S::yael.puenterz_uanl.edu.mx#ext#@correoipn.onmicrosoft.com::503ec94a-08cc-48ed-9831-f0ce6abb3c51" providerId="AD" clId="Web-{5256F9AF-813D-458A-9E19-27E8231FCA1E}" dt="2021-10-27T02:47:42.403" v="20" actId="20577"/>
        <pc:sldMkLst>
          <pc:docMk/>
          <pc:sldMk cId="1430577345" sldId="256"/>
        </pc:sldMkLst>
        <pc:spChg chg="mod">
          <ac:chgData name="yael.puenterz" userId="S::yael.puenterz_uanl.edu.mx#ext#@correoipn.onmicrosoft.com::503ec94a-08cc-48ed-9831-f0ce6abb3c51" providerId="AD" clId="Web-{5256F9AF-813D-458A-9E19-27E8231FCA1E}" dt="2021-10-27T02:47:42.403" v="20" actId="20577"/>
          <ac:spMkLst>
            <pc:docMk/>
            <pc:sldMk cId="1430577345" sldId="256"/>
            <ac:spMk id="3" creationId="{222436C3-4762-4542-9B41-D8B4CC95F6DE}"/>
          </ac:spMkLst>
        </pc:spChg>
      </pc:sldChg>
    </pc:docChg>
  </pc:docChgLst>
  <pc:docChgLst>
    <pc:chgData name="Abel Cotoneto Padilla" userId="S::acotonetop1400@alumno.ipn.mx::996d02df-5ba5-4445-86d9-853b0415a93d" providerId="AD" clId="Web-{2D72F5C8-5149-499A-8EBB-4E5EC9AB689F}"/>
    <pc:docChg chg="modSld">
      <pc:chgData name="Abel Cotoneto Padilla" userId="S::acotonetop1400@alumno.ipn.mx::996d02df-5ba5-4445-86d9-853b0415a93d" providerId="AD" clId="Web-{2D72F5C8-5149-499A-8EBB-4E5EC9AB689F}" dt="2021-10-27T02:47:21.236" v="27" actId="20577"/>
      <pc:docMkLst>
        <pc:docMk/>
      </pc:docMkLst>
      <pc:sldChg chg="modSp">
        <pc:chgData name="Abel Cotoneto Padilla" userId="S::acotonetop1400@alumno.ipn.mx::996d02df-5ba5-4445-86d9-853b0415a93d" providerId="AD" clId="Web-{2D72F5C8-5149-499A-8EBB-4E5EC9AB689F}" dt="2021-10-27T02:47:21.236" v="27" actId="20577"/>
        <pc:sldMkLst>
          <pc:docMk/>
          <pc:sldMk cId="1430577345" sldId="256"/>
        </pc:sldMkLst>
        <pc:spChg chg="mod">
          <ac:chgData name="Abel Cotoneto Padilla" userId="S::acotonetop1400@alumno.ipn.mx::996d02df-5ba5-4445-86d9-853b0415a93d" providerId="AD" clId="Web-{2D72F5C8-5149-499A-8EBB-4E5EC9AB689F}" dt="2021-10-27T02:47:21.236" v="27" actId="20577"/>
          <ac:spMkLst>
            <pc:docMk/>
            <pc:sldMk cId="1430577345" sldId="256"/>
            <ac:spMk id="3" creationId="{222436C3-4762-4542-9B41-D8B4CC95F6DE}"/>
          </ac:spMkLst>
        </pc:spChg>
      </pc:sldChg>
    </pc:docChg>
  </pc:docChgLst>
  <pc:docChgLst>
    <pc:chgData name="Luis Emilio Magana Espinal" userId="S::lmaganae1000@alumno.ipn.mx::f349601d-af79-4525-83e3-fe4088e3e11a" providerId="AD" clId="Web-{C0794C0E-8D08-455E-BD2B-CF061AF0F829}"/>
    <pc:docChg chg="addSld delSld modSld sldOrd">
      <pc:chgData name="Luis Emilio Magana Espinal" userId="S::lmaganae1000@alumno.ipn.mx::f349601d-af79-4525-83e3-fe4088e3e11a" providerId="AD" clId="Web-{C0794C0E-8D08-455E-BD2B-CF061AF0F829}" dt="2021-10-28T04:32:37.961" v="404"/>
      <pc:docMkLst>
        <pc:docMk/>
      </pc:docMkLst>
      <pc:sldChg chg="addSp delSp modSp">
        <pc:chgData name="Luis Emilio Magana Espinal" userId="S::lmaganae1000@alumno.ipn.mx::f349601d-af79-4525-83e3-fe4088e3e11a" providerId="AD" clId="Web-{C0794C0E-8D08-455E-BD2B-CF061AF0F829}" dt="2021-10-28T04:31:22.865" v="398" actId="20577"/>
        <pc:sldMkLst>
          <pc:docMk/>
          <pc:sldMk cId="3535043258" sldId="261"/>
        </pc:sldMkLst>
        <pc:spChg chg="add del mod">
          <ac:chgData name="Luis Emilio Magana Espinal" userId="S::lmaganae1000@alumno.ipn.mx::f349601d-af79-4525-83e3-fe4088e3e11a" providerId="AD" clId="Web-{C0794C0E-8D08-455E-BD2B-CF061AF0F829}" dt="2021-10-28T04:31:22.865" v="398" actId="20577"/>
          <ac:spMkLst>
            <pc:docMk/>
            <pc:sldMk cId="3535043258" sldId="261"/>
            <ac:spMk id="2" creationId="{D1910723-6FE7-4C6A-8C49-A77AB3802F15}"/>
          </ac:spMkLst>
        </pc:spChg>
        <pc:spChg chg="mod">
          <ac:chgData name="Luis Emilio Magana Espinal" userId="S::lmaganae1000@alumno.ipn.mx::f349601d-af79-4525-83e3-fe4088e3e11a" providerId="AD" clId="Web-{C0794C0E-8D08-455E-BD2B-CF061AF0F829}" dt="2021-10-28T04:28:45.672" v="329" actId="1076"/>
          <ac:spMkLst>
            <pc:docMk/>
            <pc:sldMk cId="3535043258" sldId="261"/>
            <ac:spMk id="6" creationId="{6B3F01BF-342A-4B85-94C7-A196690AB1D1}"/>
          </ac:spMkLst>
        </pc:spChg>
        <pc:picChg chg="mod">
          <ac:chgData name="Luis Emilio Magana Espinal" userId="S::lmaganae1000@alumno.ipn.mx::f349601d-af79-4525-83e3-fe4088e3e11a" providerId="AD" clId="Web-{C0794C0E-8D08-455E-BD2B-CF061AF0F829}" dt="2021-10-28T04:29:00.251" v="334" actId="1076"/>
          <ac:picMkLst>
            <pc:docMk/>
            <pc:sldMk cId="3535043258" sldId="261"/>
            <ac:picMk id="4" creationId="{B0F3389B-BAB9-4A6B-80B2-6D6930E753A6}"/>
          </ac:picMkLst>
        </pc:picChg>
      </pc:sldChg>
      <pc:sldChg chg="addSp modSp">
        <pc:chgData name="Luis Emilio Magana Espinal" userId="S::lmaganae1000@alumno.ipn.mx::f349601d-af79-4525-83e3-fe4088e3e11a" providerId="AD" clId="Web-{C0794C0E-8D08-455E-BD2B-CF061AF0F829}" dt="2021-10-28T04:29:55.050" v="357" actId="1076"/>
        <pc:sldMkLst>
          <pc:docMk/>
          <pc:sldMk cId="3624206219" sldId="262"/>
        </pc:sldMkLst>
        <pc:spChg chg="add mod">
          <ac:chgData name="Luis Emilio Magana Espinal" userId="S::lmaganae1000@alumno.ipn.mx::f349601d-af79-4525-83e3-fe4088e3e11a" providerId="AD" clId="Web-{C0794C0E-8D08-455E-BD2B-CF061AF0F829}" dt="2021-10-28T04:29:55.050" v="357" actId="1076"/>
          <ac:spMkLst>
            <pc:docMk/>
            <pc:sldMk cId="3624206219" sldId="262"/>
            <ac:spMk id="2" creationId="{77486B74-16F2-469A-9A47-8AC8334508EE}"/>
          </ac:spMkLst>
        </pc:spChg>
        <pc:spChg chg="mod">
          <ac:chgData name="Luis Emilio Magana Espinal" userId="S::lmaganae1000@alumno.ipn.mx::f349601d-af79-4525-83e3-fe4088e3e11a" providerId="AD" clId="Web-{C0794C0E-8D08-455E-BD2B-CF061AF0F829}" dt="2021-10-28T04:29:43.394" v="353" actId="1076"/>
          <ac:spMkLst>
            <pc:docMk/>
            <pc:sldMk cId="3624206219" sldId="262"/>
            <ac:spMk id="9" creationId="{6274A045-488B-4AAA-8373-8D7C9B58CC46}"/>
          </ac:spMkLst>
        </pc:spChg>
        <pc:spChg chg="mod">
          <ac:chgData name="Luis Emilio Magana Espinal" userId="S::lmaganae1000@alumno.ipn.mx::f349601d-af79-4525-83e3-fe4088e3e11a" providerId="AD" clId="Web-{C0794C0E-8D08-455E-BD2B-CF061AF0F829}" dt="2021-10-28T04:29:50.941" v="356" actId="14100"/>
          <ac:spMkLst>
            <pc:docMk/>
            <pc:sldMk cId="3624206219" sldId="262"/>
            <ac:spMk id="13" creationId="{1B1C0865-9595-466F-B209-82196084452E}"/>
          </ac:spMkLst>
        </pc:spChg>
      </pc:sldChg>
      <pc:sldChg chg="del">
        <pc:chgData name="Luis Emilio Magana Espinal" userId="S::lmaganae1000@alumno.ipn.mx::f349601d-af79-4525-83e3-fe4088e3e11a" providerId="AD" clId="Web-{C0794C0E-8D08-455E-BD2B-CF061AF0F829}" dt="2021-10-28T04:15:07.667" v="238"/>
        <pc:sldMkLst>
          <pc:docMk/>
          <pc:sldMk cId="2575812593" sldId="264"/>
        </pc:sldMkLst>
      </pc:sldChg>
      <pc:sldChg chg="addSp delSp modSp">
        <pc:chgData name="Luis Emilio Magana Espinal" userId="S::lmaganae1000@alumno.ipn.mx::f349601d-af79-4525-83e3-fe4088e3e11a" providerId="AD" clId="Web-{C0794C0E-8D08-455E-BD2B-CF061AF0F829}" dt="2021-10-28T04:31:06.802" v="392" actId="1076"/>
        <pc:sldMkLst>
          <pc:docMk/>
          <pc:sldMk cId="3285292294" sldId="268"/>
        </pc:sldMkLst>
        <pc:spChg chg="add del mod">
          <ac:chgData name="Luis Emilio Magana Espinal" userId="S::lmaganae1000@alumno.ipn.mx::f349601d-af79-4525-83e3-fe4088e3e11a" providerId="AD" clId="Web-{C0794C0E-8D08-455E-BD2B-CF061AF0F829}" dt="2021-10-28T04:30:06.973" v="361"/>
          <ac:spMkLst>
            <pc:docMk/>
            <pc:sldMk cId="3285292294" sldId="268"/>
            <ac:spMk id="2" creationId="{9C050460-2F81-48EA-B3FC-048488DE44D5}"/>
          </ac:spMkLst>
        </pc:spChg>
        <pc:spChg chg="add mod">
          <ac:chgData name="Luis Emilio Magana Espinal" userId="S::lmaganae1000@alumno.ipn.mx::f349601d-af79-4525-83e3-fe4088e3e11a" providerId="AD" clId="Web-{C0794C0E-8D08-455E-BD2B-CF061AF0F829}" dt="2021-10-28T04:31:06.802" v="392" actId="1076"/>
          <ac:spMkLst>
            <pc:docMk/>
            <pc:sldMk cId="3285292294" sldId="268"/>
            <ac:spMk id="3" creationId="{835036E3-B859-4D8C-B2F6-B388ADF09CD2}"/>
          </ac:spMkLst>
        </pc:spChg>
        <pc:spChg chg="mod">
          <ac:chgData name="Luis Emilio Magana Espinal" userId="S::lmaganae1000@alumno.ipn.mx::f349601d-af79-4525-83e3-fe4088e3e11a" providerId="AD" clId="Web-{C0794C0E-8D08-455E-BD2B-CF061AF0F829}" dt="2021-10-28T04:30:56.302" v="389" actId="14100"/>
          <ac:spMkLst>
            <pc:docMk/>
            <pc:sldMk cId="3285292294" sldId="268"/>
            <ac:spMk id="6" creationId="{A6FEBECA-08F5-4883-ABA7-D1FA4FAEA52A}"/>
          </ac:spMkLst>
        </pc:spChg>
        <pc:picChg chg="mod">
          <ac:chgData name="Luis Emilio Magana Espinal" userId="S::lmaganae1000@alumno.ipn.mx::f349601d-af79-4525-83e3-fe4088e3e11a" providerId="AD" clId="Web-{C0794C0E-8D08-455E-BD2B-CF061AF0F829}" dt="2021-10-28T04:31:03.552" v="391" actId="1076"/>
          <ac:picMkLst>
            <pc:docMk/>
            <pc:sldMk cId="3285292294" sldId="268"/>
            <ac:picMk id="4" creationId="{00C20683-7895-46F5-B841-64FED95718EF}"/>
          </ac:picMkLst>
        </pc:picChg>
      </pc:sldChg>
      <pc:sldChg chg="addSp modSp">
        <pc:chgData name="Luis Emilio Magana Espinal" userId="S::lmaganae1000@alumno.ipn.mx::f349601d-af79-4525-83e3-fe4088e3e11a" providerId="AD" clId="Web-{C0794C0E-8D08-455E-BD2B-CF061AF0F829}" dt="2021-10-28T04:01:50.913" v="111" actId="14100"/>
        <pc:sldMkLst>
          <pc:docMk/>
          <pc:sldMk cId="1093930999" sldId="269"/>
        </pc:sldMkLst>
        <pc:spChg chg="mod">
          <ac:chgData name="Luis Emilio Magana Espinal" userId="S::lmaganae1000@alumno.ipn.mx::f349601d-af79-4525-83e3-fe4088e3e11a" providerId="AD" clId="Web-{C0794C0E-8D08-455E-BD2B-CF061AF0F829}" dt="2021-10-28T03:12:48.846" v="51" actId="20577"/>
          <ac:spMkLst>
            <pc:docMk/>
            <pc:sldMk cId="1093930999" sldId="269"/>
            <ac:spMk id="2" creationId="{F192FD6B-715A-4B80-AE0F-5838231F13AA}"/>
          </ac:spMkLst>
        </pc:spChg>
        <pc:spChg chg="mod">
          <ac:chgData name="Luis Emilio Magana Espinal" userId="S::lmaganae1000@alumno.ipn.mx::f349601d-af79-4525-83e3-fe4088e3e11a" providerId="AD" clId="Web-{C0794C0E-8D08-455E-BD2B-CF061AF0F829}" dt="2021-10-28T03:58:16.064" v="77" actId="20577"/>
          <ac:spMkLst>
            <pc:docMk/>
            <pc:sldMk cId="1093930999" sldId="269"/>
            <ac:spMk id="3" creationId="{D97B99E5-2C64-47F0-A857-7C0170F3BCB2}"/>
          </ac:spMkLst>
        </pc:spChg>
        <pc:picChg chg="add mod modCrop">
          <ac:chgData name="Luis Emilio Magana Espinal" userId="S::lmaganae1000@alumno.ipn.mx::f349601d-af79-4525-83e3-fe4088e3e11a" providerId="AD" clId="Web-{C0794C0E-8D08-455E-BD2B-CF061AF0F829}" dt="2021-10-28T03:58:18.580" v="78" actId="1076"/>
          <ac:picMkLst>
            <pc:docMk/>
            <pc:sldMk cId="1093930999" sldId="269"/>
            <ac:picMk id="4" creationId="{2AB76350-C751-498A-B701-3DBD5B21E80E}"/>
          </ac:picMkLst>
        </pc:picChg>
        <pc:picChg chg="add mod">
          <ac:chgData name="Luis Emilio Magana Espinal" userId="S::lmaganae1000@alumno.ipn.mx::f349601d-af79-4525-83e3-fe4088e3e11a" providerId="AD" clId="Web-{C0794C0E-8D08-455E-BD2B-CF061AF0F829}" dt="2021-10-28T04:01:50.913" v="111" actId="14100"/>
          <ac:picMkLst>
            <pc:docMk/>
            <pc:sldMk cId="1093930999" sldId="269"/>
            <ac:picMk id="5" creationId="{CECB1DAB-BFFA-406F-91A3-D7B43B32CEAF}"/>
          </ac:picMkLst>
        </pc:picChg>
      </pc:sldChg>
      <pc:sldChg chg="addSp delSp modSp">
        <pc:chgData name="Luis Emilio Magana Espinal" userId="S::lmaganae1000@alumno.ipn.mx::f349601d-af79-4525-83e3-fe4088e3e11a" providerId="AD" clId="Web-{C0794C0E-8D08-455E-BD2B-CF061AF0F829}" dt="2021-10-28T04:02:05.882" v="113"/>
        <pc:sldMkLst>
          <pc:docMk/>
          <pc:sldMk cId="2427512117" sldId="270"/>
        </pc:sldMkLst>
        <pc:spChg chg="mod">
          <ac:chgData name="Luis Emilio Magana Espinal" userId="S::lmaganae1000@alumno.ipn.mx::f349601d-af79-4525-83e3-fe4088e3e11a" providerId="AD" clId="Web-{C0794C0E-8D08-455E-BD2B-CF061AF0F829}" dt="2021-10-28T03:58:40.018" v="86" actId="20577"/>
          <ac:spMkLst>
            <pc:docMk/>
            <pc:sldMk cId="2427512117" sldId="270"/>
            <ac:spMk id="2" creationId="{F99EF36F-69D6-460C-9248-74861330EA85}"/>
          </ac:spMkLst>
        </pc:spChg>
        <pc:spChg chg="del">
          <ac:chgData name="Luis Emilio Magana Espinal" userId="S::lmaganae1000@alumno.ipn.mx::f349601d-af79-4525-83e3-fe4088e3e11a" providerId="AD" clId="Web-{C0794C0E-8D08-455E-BD2B-CF061AF0F829}" dt="2021-10-28T03:59:38.801" v="87"/>
          <ac:spMkLst>
            <pc:docMk/>
            <pc:sldMk cId="2427512117" sldId="270"/>
            <ac:spMk id="3" creationId="{180D8BD3-0E9E-4BC8-BC4F-BE026C6A06A8}"/>
          </ac:spMkLst>
        </pc:spChg>
        <pc:picChg chg="add mod ord modCrop">
          <ac:chgData name="Luis Emilio Magana Espinal" userId="S::lmaganae1000@alumno.ipn.mx::f349601d-af79-4525-83e3-fe4088e3e11a" providerId="AD" clId="Web-{C0794C0E-8D08-455E-BD2B-CF061AF0F829}" dt="2021-10-28T04:02:05.882" v="113"/>
          <ac:picMkLst>
            <pc:docMk/>
            <pc:sldMk cId="2427512117" sldId="270"/>
            <ac:picMk id="4" creationId="{37163670-DC72-4BA3-8722-43C5B7B91B8F}"/>
          </ac:picMkLst>
        </pc:picChg>
      </pc:sldChg>
      <pc:sldChg chg="addSp modSp mod setBg">
        <pc:chgData name="Luis Emilio Magana Espinal" userId="S::lmaganae1000@alumno.ipn.mx::f349601d-af79-4525-83e3-fe4088e3e11a" providerId="AD" clId="Web-{C0794C0E-8D08-455E-BD2B-CF061AF0F829}" dt="2021-10-28T04:26:09.903" v="299"/>
        <pc:sldMkLst>
          <pc:docMk/>
          <pc:sldMk cId="1820047345" sldId="272"/>
        </pc:sldMkLst>
        <pc:spChg chg="mod">
          <ac:chgData name="Luis Emilio Magana Espinal" userId="S::lmaganae1000@alumno.ipn.mx::f349601d-af79-4525-83e3-fe4088e3e11a" providerId="AD" clId="Web-{C0794C0E-8D08-455E-BD2B-CF061AF0F829}" dt="2021-10-28T04:26:09.903" v="299"/>
          <ac:spMkLst>
            <pc:docMk/>
            <pc:sldMk cId="1820047345" sldId="272"/>
            <ac:spMk id="2" creationId="{113DA3F5-9766-4577-B622-A2206684EF33}"/>
          </ac:spMkLst>
        </pc:spChg>
        <pc:spChg chg="mod">
          <ac:chgData name="Luis Emilio Magana Espinal" userId="S::lmaganae1000@alumno.ipn.mx::f349601d-af79-4525-83e3-fe4088e3e11a" providerId="AD" clId="Web-{C0794C0E-8D08-455E-BD2B-CF061AF0F829}" dt="2021-10-28T04:26:09.903" v="299"/>
          <ac:spMkLst>
            <pc:docMk/>
            <pc:sldMk cId="1820047345" sldId="272"/>
            <ac:spMk id="3" creationId="{E58CAEC9-09CA-4674-8A5C-D4C3D8F52DB2}"/>
          </ac:spMkLst>
        </pc:spChg>
        <pc:spChg chg="add mod ord">
          <ac:chgData name="Luis Emilio Magana Espinal" userId="S::lmaganae1000@alumno.ipn.mx::f349601d-af79-4525-83e3-fe4088e3e11a" providerId="AD" clId="Web-{C0794C0E-8D08-455E-BD2B-CF061AF0F829}" dt="2021-10-28T04:26:09.903" v="299"/>
          <ac:spMkLst>
            <pc:docMk/>
            <pc:sldMk cId="1820047345" sldId="272"/>
            <ac:spMk id="5" creationId="{111D10A1-27DE-452B-8718-ACD345FFF5CE}"/>
          </ac:spMkLst>
        </pc:spChg>
        <pc:spChg chg="add">
          <ac:chgData name="Luis Emilio Magana Espinal" userId="S::lmaganae1000@alumno.ipn.mx::f349601d-af79-4525-83e3-fe4088e3e11a" providerId="AD" clId="Web-{C0794C0E-8D08-455E-BD2B-CF061AF0F829}" dt="2021-10-28T04:26:09.903" v="299"/>
          <ac:spMkLst>
            <pc:docMk/>
            <pc:sldMk cId="1820047345" sldId="272"/>
            <ac:spMk id="10" creationId="{33CD251C-A887-4D2F-925B-FC097198538B}"/>
          </ac:spMkLst>
        </pc:spChg>
        <pc:spChg chg="add">
          <ac:chgData name="Luis Emilio Magana Espinal" userId="S::lmaganae1000@alumno.ipn.mx::f349601d-af79-4525-83e3-fe4088e3e11a" providerId="AD" clId="Web-{C0794C0E-8D08-455E-BD2B-CF061AF0F829}" dt="2021-10-28T04:26:09.903" v="299"/>
          <ac:spMkLst>
            <pc:docMk/>
            <pc:sldMk cId="1820047345" sldId="272"/>
            <ac:spMk id="12" creationId="{B19D093C-27FB-4032-B282-42C4563F257C}"/>
          </ac:spMkLst>
        </pc:spChg>
        <pc:grpChg chg="add">
          <ac:chgData name="Luis Emilio Magana Espinal" userId="S::lmaganae1000@alumno.ipn.mx::f349601d-af79-4525-83e3-fe4088e3e11a" providerId="AD" clId="Web-{C0794C0E-8D08-455E-BD2B-CF061AF0F829}" dt="2021-10-28T04:26:09.903" v="299"/>
          <ac:grpSpMkLst>
            <pc:docMk/>
            <pc:sldMk cId="1820047345" sldId="272"/>
            <ac:grpSpMk id="14" creationId="{35EE815E-1BD3-4777-B652-6D98825BF66B}"/>
          </ac:grpSpMkLst>
        </pc:grpChg>
        <pc:picChg chg="add mod">
          <ac:chgData name="Luis Emilio Magana Espinal" userId="S::lmaganae1000@alumno.ipn.mx::f349601d-af79-4525-83e3-fe4088e3e11a" providerId="AD" clId="Web-{C0794C0E-8D08-455E-BD2B-CF061AF0F829}" dt="2021-10-28T04:26:09.903" v="299"/>
          <ac:picMkLst>
            <pc:docMk/>
            <pc:sldMk cId="1820047345" sldId="272"/>
            <ac:picMk id="4" creationId="{CF0946A6-4D00-4BED-9667-D9E3DAE2661B}"/>
          </ac:picMkLst>
        </pc:picChg>
      </pc:sldChg>
      <pc:sldChg chg="addSp delSp modSp new">
        <pc:chgData name="Luis Emilio Magana Espinal" userId="S::lmaganae1000@alumno.ipn.mx::f349601d-af79-4525-83e3-fe4088e3e11a" providerId="AD" clId="Web-{C0794C0E-8D08-455E-BD2B-CF061AF0F829}" dt="2021-10-28T04:14:44.042" v="237" actId="20577"/>
        <pc:sldMkLst>
          <pc:docMk/>
          <pc:sldMk cId="2632620653" sldId="276"/>
        </pc:sldMkLst>
        <pc:spChg chg="add del mod">
          <ac:chgData name="Luis Emilio Magana Espinal" userId="S::lmaganae1000@alumno.ipn.mx::f349601d-af79-4525-83e3-fe4088e3e11a" providerId="AD" clId="Web-{C0794C0E-8D08-455E-BD2B-CF061AF0F829}" dt="2021-10-28T04:13:16.102" v="222" actId="20577"/>
          <ac:spMkLst>
            <pc:docMk/>
            <pc:sldMk cId="2632620653" sldId="276"/>
            <ac:spMk id="2" creationId="{15B5162E-F116-4EA8-99B7-6B15A058E910}"/>
          </ac:spMkLst>
        </pc:spChg>
        <pc:spChg chg="del">
          <ac:chgData name="Luis Emilio Magana Espinal" userId="S::lmaganae1000@alumno.ipn.mx::f349601d-af79-4525-83e3-fe4088e3e11a" providerId="AD" clId="Web-{C0794C0E-8D08-455E-BD2B-CF061AF0F829}" dt="2021-10-28T04:12:35.711" v="194"/>
          <ac:spMkLst>
            <pc:docMk/>
            <pc:sldMk cId="2632620653" sldId="276"/>
            <ac:spMk id="3" creationId="{098B4242-3BD7-4695-98E0-1994CA36C400}"/>
          </ac:spMkLst>
        </pc:spChg>
        <pc:spChg chg="add mod">
          <ac:chgData name="Luis Emilio Magana Espinal" userId="S::lmaganae1000@alumno.ipn.mx::f349601d-af79-4525-83e3-fe4088e3e11a" providerId="AD" clId="Web-{C0794C0E-8D08-455E-BD2B-CF061AF0F829}" dt="2021-10-28T04:14:44.042" v="237" actId="20577"/>
          <ac:spMkLst>
            <pc:docMk/>
            <pc:sldMk cId="2632620653" sldId="276"/>
            <ac:spMk id="7" creationId="{DA83C9EA-FF2E-4773-B952-E2F21A6D0141}"/>
          </ac:spMkLst>
        </pc:spChg>
        <pc:picChg chg="add del mod">
          <ac:chgData name="Luis Emilio Magana Espinal" userId="S::lmaganae1000@alumno.ipn.mx::f349601d-af79-4525-83e3-fe4088e3e11a" providerId="AD" clId="Web-{C0794C0E-8D08-455E-BD2B-CF061AF0F829}" dt="2021-10-28T04:12:57.258" v="203"/>
          <ac:picMkLst>
            <pc:docMk/>
            <pc:sldMk cId="2632620653" sldId="276"/>
            <ac:picMk id="4" creationId="{7AD8FF91-E0FF-4A77-A1D3-5803A0B1BB59}"/>
          </ac:picMkLst>
        </pc:picChg>
        <pc:picChg chg="add mod">
          <ac:chgData name="Luis Emilio Magana Espinal" userId="S::lmaganae1000@alumno.ipn.mx::f349601d-af79-4525-83e3-fe4088e3e11a" providerId="AD" clId="Web-{C0794C0E-8D08-455E-BD2B-CF061AF0F829}" dt="2021-10-28T04:13:27.087" v="225" actId="14100"/>
          <ac:picMkLst>
            <pc:docMk/>
            <pc:sldMk cId="2632620653" sldId="276"/>
            <ac:picMk id="5" creationId="{292E0C8A-B9EE-4F1E-887D-B7018B236CE5}"/>
          </ac:picMkLst>
        </pc:picChg>
      </pc:sldChg>
      <pc:sldChg chg="addSp delSp modSp new mod ord setBg setClrOvrMap">
        <pc:chgData name="Luis Emilio Magana Espinal" userId="S::lmaganae1000@alumno.ipn.mx::f349601d-af79-4525-83e3-fe4088e3e11a" providerId="AD" clId="Web-{C0794C0E-8D08-455E-BD2B-CF061AF0F829}" dt="2021-10-28T04:32:25.304" v="401"/>
        <pc:sldMkLst>
          <pc:docMk/>
          <pc:sldMk cId="1385527948" sldId="277"/>
        </pc:sldMkLst>
        <pc:spChg chg="add mod">
          <ac:chgData name="Luis Emilio Magana Espinal" userId="S::lmaganae1000@alumno.ipn.mx::f349601d-af79-4525-83e3-fe4088e3e11a" providerId="AD" clId="Web-{C0794C0E-8D08-455E-BD2B-CF061AF0F829}" dt="2021-10-28T04:32:25.304" v="401"/>
          <ac:spMkLst>
            <pc:docMk/>
            <pc:sldMk cId="1385527948" sldId="277"/>
            <ac:spMk id="4" creationId="{68E91B18-113A-4E1F-A38E-C6E37A068FCC}"/>
          </ac:spMkLst>
        </pc:spChg>
        <pc:spChg chg="add">
          <ac:chgData name="Luis Emilio Magana Espinal" userId="S::lmaganae1000@alumno.ipn.mx::f349601d-af79-4525-83e3-fe4088e3e11a" providerId="AD" clId="Web-{C0794C0E-8D08-455E-BD2B-CF061AF0F829}" dt="2021-10-28T04:32:25.304" v="401"/>
          <ac:spMkLst>
            <pc:docMk/>
            <pc:sldMk cId="1385527948" sldId="277"/>
            <ac:spMk id="6" creationId="{6EFFF4A2-EB01-4738-9824-8D9A72A51BB9}"/>
          </ac:spMkLst>
        </pc:spChg>
        <pc:spChg chg="add del">
          <ac:chgData name="Luis Emilio Magana Espinal" userId="S::lmaganae1000@alumno.ipn.mx::f349601d-af79-4525-83e3-fe4088e3e11a" providerId="AD" clId="Web-{C0794C0E-8D08-455E-BD2B-CF061AF0F829}" dt="2021-10-28T04:32:25.288" v="400"/>
          <ac:spMkLst>
            <pc:docMk/>
            <pc:sldMk cId="1385527948" sldId="277"/>
            <ac:spMk id="9" creationId="{A3BAF07C-C39E-42EB-BB22-8D46691D9735}"/>
          </ac:spMkLst>
        </pc:spChg>
        <pc:spChg chg="add del">
          <ac:chgData name="Luis Emilio Magana Espinal" userId="S::lmaganae1000@alumno.ipn.mx::f349601d-af79-4525-83e3-fe4088e3e11a" providerId="AD" clId="Web-{C0794C0E-8D08-455E-BD2B-CF061AF0F829}" dt="2021-10-28T04:32:25.288" v="400"/>
          <ac:spMkLst>
            <pc:docMk/>
            <pc:sldMk cId="1385527948" sldId="277"/>
            <ac:spMk id="32" creationId="{44C110BA-81E8-4247-853A-5F2B93E92E46}"/>
          </ac:spMkLst>
        </pc:spChg>
        <pc:grpChg chg="add">
          <ac:chgData name="Luis Emilio Magana Espinal" userId="S::lmaganae1000@alumno.ipn.mx::f349601d-af79-4525-83e3-fe4088e3e11a" providerId="AD" clId="Web-{C0794C0E-8D08-455E-BD2B-CF061AF0F829}" dt="2021-10-28T04:32:25.304" v="401"/>
          <ac:grpSpMkLst>
            <pc:docMk/>
            <pc:sldMk cId="1385527948" sldId="277"/>
            <ac:grpSpMk id="7" creationId="{D4469D90-62FA-49B2-981E-5305361D5A58}"/>
          </ac:grpSpMkLst>
        </pc:grpChg>
        <pc:grpChg chg="add del">
          <ac:chgData name="Luis Emilio Magana Espinal" userId="S::lmaganae1000@alumno.ipn.mx::f349601d-af79-4525-83e3-fe4088e3e11a" providerId="AD" clId="Web-{C0794C0E-8D08-455E-BD2B-CF061AF0F829}" dt="2021-10-28T04:32:25.288" v="400"/>
          <ac:grpSpMkLst>
            <pc:docMk/>
            <pc:sldMk cId="1385527948" sldId="277"/>
            <ac:grpSpMk id="11" creationId="{D8E9CF54-0466-4261-9E62-0249E60E1886}"/>
          </ac:grpSpMkLst>
        </pc:grpChg>
        <pc:picChg chg="add mod">
          <ac:chgData name="Luis Emilio Magana Espinal" userId="S::lmaganae1000@alumno.ipn.mx::f349601d-af79-4525-83e3-fe4088e3e11a" providerId="AD" clId="Web-{C0794C0E-8D08-455E-BD2B-CF061AF0F829}" dt="2021-10-28T04:32:25.304" v="401"/>
          <ac:picMkLst>
            <pc:docMk/>
            <pc:sldMk cId="1385527948" sldId="277"/>
            <ac:picMk id="2" creationId="{B3D4B06C-C170-420F-9AF3-99DBC79A69CF}"/>
          </ac:picMkLst>
        </pc:picChg>
      </pc:sldChg>
      <pc:sldChg chg="addSp delSp modSp new mod setBg">
        <pc:chgData name="Luis Emilio Magana Espinal" userId="S::lmaganae1000@alumno.ipn.mx::f349601d-af79-4525-83e3-fe4088e3e11a" providerId="AD" clId="Web-{C0794C0E-8D08-455E-BD2B-CF061AF0F829}" dt="2021-10-28T04:09:44.847" v="188" actId="20577"/>
        <pc:sldMkLst>
          <pc:docMk/>
          <pc:sldMk cId="990839623" sldId="278"/>
        </pc:sldMkLst>
        <pc:spChg chg="add del">
          <ac:chgData name="Luis Emilio Magana Espinal" userId="S::lmaganae1000@alumno.ipn.mx::f349601d-af79-4525-83e3-fe4088e3e11a" providerId="AD" clId="Web-{C0794C0E-8D08-455E-BD2B-CF061AF0F829}" dt="2021-10-28T04:05:10.074" v="151"/>
          <ac:spMkLst>
            <pc:docMk/>
            <pc:sldMk cId="990839623" sldId="278"/>
            <ac:spMk id="5" creationId="{B9FF99BD-075F-4761-A995-6FC574BD25EA}"/>
          </ac:spMkLst>
        </pc:spChg>
        <pc:spChg chg="add del">
          <ac:chgData name="Luis Emilio Magana Espinal" userId="S::lmaganae1000@alumno.ipn.mx::f349601d-af79-4525-83e3-fe4088e3e11a" providerId="AD" clId="Web-{C0794C0E-8D08-455E-BD2B-CF061AF0F829}" dt="2021-10-28T04:05:10.074" v="151"/>
          <ac:spMkLst>
            <pc:docMk/>
            <pc:sldMk cId="990839623" sldId="278"/>
            <ac:spMk id="6" creationId="{A7B21A54-9BA3-4EA9-B460-5A829ADD9051}"/>
          </ac:spMkLst>
        </pc:spChg>
        <pc:spChg chg="add del">
          <ac:chgData name="Luis Emilio Magana Espinal" userId="S::lmaganae1000@alumno.ipn.mx::f349601d-af79-4525-83e3-fe4088e3e11a" providerId="AD" clId="Web-{C0794C0E-8D08-455E-BD2B-CF061AF0F829}" dt="2021-10-28T04:05:07.559" v="149"/>
          <ac:spMkLst>
            <pc:docMk/>
            <pc:sldMk cId="990839623" sldId="278"/>
            <ac:spMk id="8" creationId="{A2509F26-B5DC-4BA7-B476-4CB044237A2E}"/>
          </ac:spMkLst>
        </pc:spChg>
        <pc:spChg chg="add mod">
          <ac:chgData name="Luis Emilio Magana Espinal" userId="S::lmaganae1000@alumno.ipn.mx::f349601d-af79-4525-83e3-fe4088e3e11a" providerId="AD" clId="Web-{C0794C0E-8D08-455E-BD2B-CF061AF0F829}" dt="2021-10-28T04:07:20.984" v="169" actId="14100"/>
          <ac:spMkLst>
            <pc:docMk/>
            <pc:sldMk cId="990839623" sldId="278"/>
            <ac:spMk id="9" creationId="{EBAC2357-E1E7-4030-B047-986DB5156109}"/>
          </ac:spMkLst>
        </pc:spChg>
        <pc:spChg chg="add del">
          <ac:chgData name="Luis Emilio Magana Espinal" userId="S::lmaganae1000@alumno.ipn.mx::f349601d-af79-4525-83e3-fe4088e3e11a" providerId="AD" clId="Web-{C0794C0E-8D08-455E-BD2B-CF061AF0F829}" dt="2021-10-28T04:05:07.559" v="149"/>
          <ac:spMkLst>
            <pc:docMk/>
            <pc:sldMk cId="990839623" sldId="278"/>
            <ac:spMk id="10" creationId="{DB103EB1-B135-4526-B883-33228FC27FF1}"/>
          </ac:spMkLst>
        </pc:spChg>
        <pc:spChg chg="add del">
          <ac:chgData name="Luis Emilio Magana Espinal" userId="S::lmaganae1000@alumno.ipn.mx::f349601d-af79-4525-83e3-fe4088e3e11a" providerId="AD" clId="Web-{C0794C0E-8D08-455E-BD2B-CF061AF0F829}" dt="2021-10-28T04:06:36.920" v="162"/>
          <ac:spMkLst>
            <pc:docMk/>
            <pc:sldMk cId="990839623" sldId="278"/>
            <ac:spMk id="11" creationId="{B6F7B299-F610-4F4E-A2E4-9B68D3C91E24}"/>
          </ac:spMkLst>
        </pc:spChg>
        <pc:spChg chg="add del">
          <ac:chgData name="Luis Emilio Magana Espinal" userId="S::lmaganae1000@alumno.ipn.mx::f349601d-af79-4525-83e3-fe4088e3e11a" providerId="AD" clId="Web-{C0794C0E-8D08-455E-BD2B-CF061AF0F829}" dt="2021-10-28T04:05:10.074" v="151"/>
          <ac:spMkLst>
            <pc:docMk/>
            <pc:sldMk cId="990839623" sldId="278"/>
            <ac:spMk id="12" creationId="{6FA8F714-B9D8-488A-8CCA-E9948FF913A9}"/>
          </ac:spMkLst>
        </pc:spChg>
        <pc:spChg chg="add mod">
          <ac:chgData name="Luis Emilio Magana Espinal" userId="S::lmaganae1000@alumno.ipn.mx::f349601d-af79-4525-83e3-fe4088e3e11a" providerId="AD" clId="Web-{C0794C0E-8D08-455E-BD2B-CF061AF0F829}" dt="2021-10-28T04:09:44.847" v="188" actId="20577"/>
          <ac:spMkLst>
            <pc:docMk/>
            <pc:sldMk cId="990839623" sldId="278"/>
            <ac:spMk id="14" creationId="{BDF92C31-5EAC-49F3-91D9-8012507840F9}"/>
          </ac:spMkLst>
        </pc:spChg>
        <pc:picChg chg="add del mod">
          <ac:chgData name="Luis Emilio Magana Espinal" userId="S::lmaganae1000@alumno.ipn.mx::f349601d-af79-4525-83e3-fe4088e3e11a" providerId="AD" clId="Web-{C0794C0E-8D08-455E-BD2B-CF061AF0F829}" dt="2021-10-28T04:04:46.496" v="143"/>
          <ac:picMkLst>
            <pc:docMk/>
            <pc:sldMk cId="990839623" sldId="278"/>
            <ac:picMk id="2" creationId="{D3D6831C-B6A6-4723-B81D-EBDF02EDA426}"/>
          </ac:picMkLst>
        </pc:picChg>
        <pc:picChg chg="add del mod">
          <ac:chgData name="Luis Emilio Magana Espinal" userId="S::lmaganae1000@alumno.ipn.mx::f349601d-af79-4525-83e3-fe4088e3e11a" providerId="AD" clId="Web-{C0794C0E-8D08-455E-BD2B-CF061AF0F829}" dt="2021-10-28T04:06:01.248" v="153"/>
          <ac:picMkLst>
            <pc:docMk/>
            <pc:sldMk cId="990839623" sldId="278"/>
            <ac:picMk id="3" creationId="{36313365-5581-4D28-933E-136092465D91}"/>
          </ac:picMkLst>
        </pc:picChg>
        <pc:picChg chg="add mod">
          <ac:chgData name="Luis Emilio Magana Espinal" userId="S::lmaganae1000@alumno.ipn.mx::f349601d-af79-4525-83e3-fe4088e3e11a" providerId="AD" clId="Web-{C0794C0E-8D08-455E-BD2B-CF061AF0F829}" dt="2021-10-28T04:06:33.936" v="161" actId="1076"/>
          <ac:picMkLst>
            <pc:docMk/>
            <pc:sldMk cId="990839623" sldId="278"/>
            <ac:picMk id="4" creationId="{ED002E7A-D409-458C-BA1C-F1B68312477C}"/>
          </ac:picMkLst>
        </pc:picChg>
        <pc:cxnChg chg="add">
          <ac:chgData name="Luis Emilio Magana Espinal" userId="S::lmaganae1000@alumno.ipn.mx::f349601d-af79-4525-83e3-fe4088e3e11a" providerId="AD" clId="Web-{C0794C0E-8D08-455E-BD2B-CF061AF0F829}" dt="2021-10-28T04:05:10.074" v="152"/>
          <ac:cxnSpMkLst>
            <pc:docMk/>
            <pc:sldMk cId="990839623" sldId="278"/>
            <ac:cxnSpMk id="7" creationId="{22F6364A-B358-4BEE-B158-0734D2C938D4}"/>
          </ac:cxnSpMkLst>
        </pc:cxnChg>
      </pc:sldChg>
      <pc:sldChg chg="modSp add ord replId">
        <pc:chgData name="Luis Emilio Magana Espinal" userId="S::lmaganae1000@alumno.ipn.mx::f349601d-af79-4525-83e3-fe4088e3e11a" providerId="AD" clId="Web-{C0794C0E-8D08-455E-BD2B-CF061AF0F829}" dt="2021-10-28T04:10:23.707" v="193" actId="14100"/>
        <pc:sldMkLst>
          <pc:docMk/>
          <pc:sldMk cId="2374429863" sldId="279"/>
        </pc:sldMkLst>
        <pc:spChg chg="mod">
          <ac:chgData name="Luis Emilio Magana Espinal" userId="S::lmaganae1000@alumno.ipn.mx::f349601d-af79-4525-83e3-fe4088e3e11a" providerId="AD" clId="Web-{C0794C0E-8D08-455E-BD2B-CF061AF0F829}" dt="2021-10-28T04:10:23.707" v="193" actId="14100"/>
          <ac:spMkLst>
            <pc:docMk/>
            <pc:sldMk cId="2374429863" sldId="279"/>
            <ac:spMk id="9" creationId="{EBAC2357-E1E7-4030-B047-986DB5156109}"/>
          </ac:spMkLst>
        </pc:spChg>
      </pc:sldChg>
      <pc:sldChg chg="addSp delSp modSp new mod setBg">
        <pc:chgData name="Luis Emilio Magana Espinal" userId="S::lmaganae1000@alumno.ipn.mx::f349601d-af79-4525-83e3-fe4088e3e11a" providerId="AD" clId="Web-{C0794C0E-8D08-455E-BD2B-CF061AF0F829}" dt="2021-10-28T04:32:37.961" v="404"/>
        <pc:sldMkLst>
          <pc:docMk/>
          <pc:sldMk cId="1773402942" sldId="280"/>
        </pc:sldMkLst>
        <pc:spChg chg="del">
          <ac:chgData name="Luis Emilio Magana Espinal" userId="S::lmaganae1000@alumno.ipn.mx::f349601d-af79-4525-83e3-fe4088e3e11a" providerId="AD" clId="Web-{C0794C0E-8D08-455E-BD2B-CF061AF0F829}" dt="2021-10-28T04:13:35.884" v="228"/>
          <ac:spMkLst>
            <pc:docMk/>
            <pc:sldMk cId="1773402942" sldId="280"/>
            <ac:spMk id="2" creationId="{E0E4E7CB-23E0-4F91-BB80-BE86D33E90A0}"/>
          </ac:spMkLst>
        </pc:spChg>
        <pc:spChg chg="del">
          <ac:chgData name="Luis Emilio Magana Espinal" userId="S::lmaganae1000@alumno.ipn.mx::f349601d-af79-4525-83e3-fe4088e3e11a" providerId="AD" clId="Web-{C0794C0E-8D08-455E-BD2B-CF061AF0F829}" dt="2021-10-28T04:13:34.274" v="227"/>
          <ac:spMkLst>
            <pc:docMk/>
            <pc:sldMk cId="1773402942" sldId="280"/>
            <ac:spMk id="3" creationId="{EE75E3E5-2E67-4954-B4F0-2928912F40DC}"/>
          </ac:spMkLst>
        </pc:spChg>
        <pc:spChg chg="add mod">
          <ac:chgData name="Luis Emilio Magana Espinal" userId="S::lmaganae1000@alumno.ipn.mx::f349601d-af79-4525-83e3-fe4088e3e11a" providerId="AD" clId="Web-{C0794C0E-8D08-455E-BD2B-CF061AF0F829}" dt="2021-10-28T04:32:37.961" v="404"/>
          <ac:spMkLst>
            <pc:docMk/>
            <pc:sldMk cId="1773402942" sldId="280"/>
            <ac:spMk id="6" creationId="{5B44F373-D2B4-49FD-9D3C-02556C8BBA19}"/>
          </ac:spMkLst>
        </pc:spChg>
        <pc:spChg chg="add">
          <ac:chgData name="Luis Emilio Magana Espinal" userId="S::lmaganae1000@alumno.ipn.mx::f349601d-af79-4525-83e3-fe4088e3e11a" providerId="AD" clId="Web-{C0794C0E-8D08-455E-BD2B-CF061AF0F829}" dt="2021-10-28T04:32:37.961" v="404"/>
          <ac:spMkLst>
            <pc:docMk/>
            <pc:sldMk cId="1773402942" sldId="280"/>
            <ac:spMk id="8" creationId="{6EFFF4A2-EB01-4738-9824-8D9A72A51BB9}"/>
          </ac:spMkLst>
        </pc:spChg>
        <pc:spChg chg="add del">
          <ac:chgData name="Luis Emilio Magana Espinal" userId="S::lmaganae1000@alumno.ipn.mx::f349601d-af79-4525-83e3-fe4088e3e11a" providerId="AD" clId="Web-{C0794C0E-8D08-455E-BD2B-CF061AF0F829}" dt="2021-10-28T04:32:37.945" v="403"/>
          <ac:spMkLst>
            <pc:docMk/>
            <pc:sldMk cId="1773402942" sldId="280"/>
            <ac:spMk id="11" creationId="{33CD251C-A887-4D2F-925B-FC097198538B}"/>
          </ac:spMkLst>
        </pc:spChg>
        <pc:grpChg chg="add">
          <ac:chgData name="Luis Emilio Magana Espinal" userId="S::lmaganae1000@alumno.ipn.mx::f349601d-af79-4525-83e3-fe4088e3e11a" providerId="AD" clId="Web-{C0794C0E-8D08-455E-BD2B-CF061AF0F829}" dt="2021-10-28T04:32:37.961" v="404"/>
          <ac:grpSpMkLst>
            <pc:docMk/>
            <pc:sldMk cId="1773402942" sldId="280"/>
            <ac:grpSpMk id="9" creationId="{D4469D90-62FA-49B2-981E-5305361D5A58}"/>
          </ac:grpSpMkLst>
        </pc:grpChg>
        <pc:grpChg chg="add del">
          <ac:chgData name="Luis Emilio Magana Espinal" userId="S::lmaganae1000@alumno.ipn.mx::f349601d-af79-4525-83e3-fe4088e3e11a" providerId="AD" clId="Web-{C0794C0E-8D08-455E-BD2B-CF061AF0F829}" dt="2021-10-28T04:32:37.945" v="403"/>
          <ac:grpSpMkLst>
            <pc:docMk/>
            <pc:sldMk cId="1773402942" sldId="280"/>
            <ac:grpSpMk id="13" creationId="{770AE191-D2EA-45C9-A44D-830C188F74CB}"/>
          </ac:grpSpMkLst>
        </pc:grpChg>
        <pc:picChg chg="add mod ord">
          <ac:chgData name="Luis Emilio Magana Espinal" userId="S::lmaganae1000@alumno.ipn.mx::f349601d-af79-4525-83e3-fe4088e3e11a" providerId="AD" clId="Web-{C0794C0E-8D08-455E-BD2B-CF061AF0F829}" dt="2021-10-28T04:32:37.961" v="404"/>
          <ac:picMkLst>
            <pc:docMk/>
            <pc:sldMk cId="1773402942" sldId="280"/>
            <ac:picMk id="4" creationId="{CA90FC41-BF00-4E76-A001-57B36A48B430}"/>
          </ac:picMkLst>
        </pc:picChg>
      </pc:sldChg>
      <pc:sldChg chg="modSp new">
        <pc:chgData name="Luis Emilio Magana Espinal" userId="S::lmaganae1000@alumno.ipn.mx::f349601d-af79-4525-83e3-fe4088e3e11a" providerId="AD" clId="Web-{C0794C0E-8D08-455E-BD2B-CF061AF0F829}" dt="2021-10-28T04:27:19.498" v="310" actId="14100"/>
        <pc:sldMkLst>
          <pc:docMk/>
          <pc:sldMk cId="2695322098" sldId="281"/>
        </pc:sldMkLst>
        <pc:spChg chg="mod">
          <ac:chgData name="Luis Emilio Magana Espinal" userId="S::lmaganae1000@alumno.ipn.mx::f349601d-af79-4525-83e3-fe4088e3e11a" providerId="AD" clId="Web-{C0794C0E-8D08-455E-BD2B-CF061AF0F829}" dt="2021-10-28T04:17:06.827" v="256" actId="20577"/>
          <ac:spMkLst>
            <pc:docMk/>
            <pc:sldMk cId="2695322098" sldId="281"/>
            <ac:spMk id="2" creationId="{D4F6C5B0-C94A-4DF5-9BFC-A4DE529F8C84}"/>
          </ac:spMkLst>
        </pc:spChg>
        <pc:spChg chg="mod">
          <ac:chgData name="Luis Emilio Magana Espinal" userId="S::lmaganae1000@alumno.ipn.mx::f349601d-af79-4525-83e3-fe4088e3e11a" providerId="AD" clId="Web-{C0794C0E-8D08-455E-BD2B-CF061AF0F829}" dt="2021-10-28T04:27:19.498" v="310" actId="14100"/>
          <ac:spMkLst>
            <pc:docMk/>
            <pc:sldMk cId="2695322098" sldId="281"/>
            <ac:spMk id="3" creationId="{F793FA2D-4D04-49FB-B674-439348A21E61}"/>
          </ac:spMkLst>
        </pc:spChg>
      </pc:sldChg>
    </pc:docChg>
  </pc:docChgLst>
  <pc:docChgLst>
    <pc:chgData name="Abel Cotoneto Padilla" userId="S::acotonetop1400@alumno.ipn.mx::996d02df-5ba5-4445-86d9-853b0415a93d" providerId="AD" clId="Web-{E8706442-704B-4BAB-869B-935C2334FFCB}"/>
    <pc:docChg chg="addSld modSld">
      <pc:chgData name="Abel Cotoneto Padilla" userId="S::acotonetop1400@alumno.ipn.mx::996d02df-5ba5-4445-86d9-853b0415a93d" providerId="AD" clId="Web-{E8706442-704B-4BAB-869B-935C2334FFCB}" dt="2021-10-28T01:46:20.276" v="890" actId="1076"/>
      <pc:docMkLst>
        <pc:docMk/>
      </pc:docMkLst>
      <pc:sldChg chg="modSp">
        <pc:chgData name="Abel Cotoneto Padilla" userId="S::acotonetop1400@alumno.ipn.mx::996d02df-5ba5-4445-86d9-853b0415a93d" providerId="AD" clId="Web-{E8706442-704B-4BAB-869B-935C2334FFCB}" dt="2021-10-28T00:27:21.654" v="576" actId="20577"/>
        <pc:sldMkLst>
          <pc:docMk/>
          <pc:sldMk cId="2230292799" sldId="257"/>
        </pc:sldMkLst>
        <pc:spChg chg="mod">
          <ac:chgData name="Abel Cotoneto Padilla" userId="S::acotonetop1400@alumno.ipn.mx::996d02df-5ba5-4445-86d9-853b0415a93d" providerId="AD" clId="Web-{E8706442-704B-4BAB-869B-935C2334FFCB}" dt="2021-10-27T23:51:20.585" v="2" actId="20577"/>
          <ac:spMkLst>
            <pc:docMk/>
            <pc:sldMk cId="2230292799" sldId="257"/>
            <ac:spMk id="2" creationId="{28B3770D-BF57-4696-BD31-D4737BE38472}"/>
          </ac:spMkLst>
        </pc:spChg>
        <pc:spChg chg="mod">
          <ac:chgData name="Abel Cotoneto Padilla" userId="S::acotonetop1400@alumno.ipn.mx::996d02df-5ba5-4445-86d9-853b0415a93d" providerId="AD" clId="Web-{E8706442-704B-4BAB-869B-935C2334FFCB}" dt="2021-10-28T00:27:21.654" v="576" actId="20577"/>
          <ac:spMkLst>
            <pc:docMk/>
            <pc:sldMk cId="2230292799" sldId="257"/>
            <ac:spMk id="3" creationId="{C2D37F61-C3C5-46B8-8A5A-70EECC476E9A}"/>
          </ac:spMkLst>
        </pc:spChg>
      </pc:sldChg>
      <pc:sldChg chg="modSp new">
        <pc:chgData name="Abel Cotoneto Padilla" userId="S::acotonetop1400@alumno.ipn.mx::996d02df-5ba5-4445-86d9-853b0415a93d" providerId="AD" clId="Web-{E8706442-704B-4BAB-869B-935C2334FFCB}" dt="2021-10-28T00:27:35.983" v="578" actId="20577"/>
        <pc:sldMkLst>
          <pc:docMk/>
          <pc:sldMk cId="444071396" sldId="258"/>
        </pc:sldMkLst>
        <pc:spChg chg="mod">
          <ac:chgData name="Abel Cotoneto Padilla" userId="S::acotonetop1400@alumno.ipn.mx::996d02df-5ba5-4445-86d9-853b0415a93d" providerId="AD" clId="Web-{E8706442-704B-4BAB-869B-935C2334FFCB}" dt="2021-10-28T00:01:44.217" v="171" actId="20577"/>
          <ac:spMkLst>
            <pc:docMk/>
            <pc:sldMk cId="444071396" sldId="258"/>
            <ac:spMk id="2" creationId="{88D256DC-5BF3-4B58-A32D-062220987079}"/>
          </ac:spMkLst>
        </pc:spChg>
        <pc:spChg chg="mod">
          <ac:chgData name="Abel Cotoneto Padilla" userId="S::acotonetop1400@alumno.ipn.mx::996d02df-5ba5-4445-86d9-853b0415a93d" providerId="AD" clId="Web-{E8706442-704B-4BAB-869B-935C2334FFCB}" dt="2021-10-28T00:27:35.983" v="578" actId="20577"/>
          <ac:spMkLst>
            <pc:docMk/>
            <pc:sldMk cId="444071396" sldId="258"/>
            <ac:spMk id="3" creationId="{18A6A437-F8F5-4653-A9EF-B2549849C15A}"/>
          </ac:spMkLst>
        </pc:spChg>
      </pc:sldChg>
      <pc:sldChg chg="modSp new">
        <pc:chgData name="Abel Cotoneto Padilla" userId="S::acotonetop1400@alumno.ipn.mx::996d02df-5ba5-4445-86d9-853b0415a93d" providerId="AD" clId="Web-{E8706442-704B-4BAB-869B-935C2334FFCB}" dt="2021-10-28T00:29:37.710" v="601" actId="20577"/>
        <pc:sldMkLst>
          <pc:docMk/>
          <pc:sldMk cId="600157261" sldId="259"/>
        </pc:sldMkLst>
        <pc:spChg chg="mod">
          <ac:chgData name="Abel Cotoneto Padilla" userId="S::acotonetop1400@alumno.ipn.mx::996d02df-5ba5-4445-86d9-853b0415a93d" providerId="AD" clId="Web-{E8706442-704B-4BAB-869B-935C2334FFCB}" dt="2021-10-28T00:14:16.169" v="268" actId="20577"/>
          <ac:spMkLst>
            <pc:docMk/>
            <pc:sldMk cId="600157261" sldId="259"/>
            <ac:spMk id="2" creationId="{7615BC4F-08BF-4370-A4C6-C8B9A39EFE3E}"/>
          </ac:spMkLst>
        </pc:spChg>
        <pc:spChg chg="mod">
          <ac:chgData name="Abel Cotoneto Padilla" userId="S::acotonetop1400@alumno.ipn.mx::996d02df-5ba5-4445-86d9-853b0415a93d" providerId="AD" clId="Web-{E8706442-704B-4BAB-869B-935C2334FFCB}" dt="2021-10-28T00:29:37.710" v="601" actId="20577"/>
          <ac:spMkLst>
            <pc:docMk/>
            <pc:sldMk cId="600157261" sldId="259"/>
            <ac:spMk id="3" creationId="{D6CB7F1E-716B-4033-AADF-E14CC57FDC37}"/>
          </ac:spMkLst>
        </pc:spChg>
      </pc:sldChg>
      <pc:sldChg chg="modSp new">
        <pc:chgData name="Abel Cotoneto Padilla" userId="S::acotonetop1400@alumno.ipn.mx::996d02df-5ba5-4445-86d9-853b0415a93d" providerId="AD" clId="Web-{E8706442-704B-4BAB-869B-935C2334FFCB}" dt="2021-10-28T00:20:44.615" v="562" actId="20577"/>
        <pc:sldMkLst>
          <pc:docMk/>
          <pc:sldMk cId="2759463469" sldId="260"/>
        </pc:sldMkLst>
        <pc:spChg chg="mod">
          <ac:chgData name="Abel Cotoneto Padilla" userId="S::acotonetop1400@alumno.ipn.mx::996d02df-5ba5-4445-86d9-853b0415a93d" providerId="AD" clId="Web-{E8706442-704B-4BAB-869B-935C2334FFCB}" dt="2021-10-28T00:18:35.919" v="465" actId="20577"/>
          <ac:spMkLst>
            <pc:docMk/>
            <pc:sldMk cId="2759463469" sldId="260"/>
            <ac:spMk id="2" creationId="{CCD8D851-3B18-42E8-9574-92D72DF4C89A}"/>
          </ac:spMkLst>
        </pc:spChg>
        <pc:spChg chg="mod">
          <ac:chgData name="Abel Cotoneto Padilla" userId="S::acotonetop1400@alumno.ipn.mx::996d02df-5ba5-4445-86d9-853b0415a93d" providerId="AD" clId="Web-{E8706442-704B-4BAB-869B-935C2334FFCB}" dt="2021-10-28T00:20:44.615" v="562" actId="20577"/>
          <ac:spMkLst>
            <pc:docMk/>
            <pc:sldMk cId="2759463469" sldId="260"/>
            <ac:spMk id="3" creationId="{4C010018-FB88-4E85-8E40-1EC2B025909F}"/>
          </ac:spMkLst>
        </pc:spChg>
      </pc:sldChg>
      <pc:sldChg chg="addSp delSp modSp new">
        <pc:chgData name="Abel Cotoneto Padilla" userId="S::acotonetop1400@alumno.ipn.mx::996d02df-5ba5-4445-86d9-853b0415a93d" providerId="AD" clId="Web-{E8706442-704B-4BAB-869B-935C2334FFCB}" dt="2021-10-28T01:31:06.815" v="865" actId="20577"/>
        <pc:sldMkLst>
          <pc:docMk/>
          <pc:sldMk cId="3535043258" sldId="261"/>
        </pc:sldMkLst>
        <pc:spChg chg="add del">
          <ac:chgData name="Abel Cotoneto Padilla" userId="S::acotonetop1400@alumno.ipn.mx::996d02df-5ba5-4445-86d9-853b0415a93d" providerId="AD" clId="Web-{E8706442-704B-4BAB-869B-935C2334FFCB}" dt="2021-10-28T00:38:59.150" v="605"/>
          <ac:spMkLst>
            <pc:docMk/>
            <pc:sldMk cId="3535043258" sldId="261"/>
            <ac:spMk id="2" creationId="{68595A95-15AA-4029-B21F-9FEC67919D86}"/>
          </ac:spMkLst>
        </pc:spChg>
        <pc:spChg chg="del mod">
          <ac:chgData name="Abel Cotoneto Padilla" userId="S::acotonetop1400@alumno.ipn.mx::996d02df-5ba5-4445-86d9-853b0415a93d" providerId="AD" clId="Web-{E8706442-704B-4BAB-869B-935C2334FFCB}" dt="2021-10-28T00:39:07.744" v="608"/>
          <ac:spMkLst>
            <pc:docMk/>
            <pc:sldMk cId="3535043258" sldId="261"/>
            <ac:spMk id="3" creationId="{36CCD642-6154-4B59-B132-2C6A616E1462}"/>
          </ac:spMkLst>
        </pc:spChg>
        <pc:spChg chg="add mod">
          <ac:chgData name="Abel Cotoneto Padilla" userId="S::acotonetop1400@alumno.ipn.mx::996d02df-5ba5-4445-86d9-853b0415a93d" providerId="AD" clId="Web-{E8706442-704B-4BAB-869B-935C2334FFCB}" dt="2021-10-28T01:31:06.815" v="865" actId="20577"/>
          <ac:spMkLst>
            <pc:docMk/>
            <pc:sldMk cId="3535043258" sldId="261"/>
            <ac:spMk id="6" creationId="{6B3F01BF-342A-4B85-94C7-A196690AB1D1}"/>
          </ac:spMkLst>
        </pc:spChg>
        <pc:picChg chg="add mod ord">
          <ac:chgData name="Abel Cotoneto Padilla" userId="S::acotonetop1400@alumno.ipn.mx::996d02df-5ba5-4445-86d9-853b0415a93d" providerId="AD" clId="Web-{E8706442-704B-4BAB-869B-935C2334FFCB}" dt="2021-10-28T00:39:13.448" v="610" actId="1076"/>
          <ac:picMkLst>
            <pc:docMk/>
            <pc:sldMk cId="3535043258" sldId="261"/>
            <ac:picMk id="4" creationId="{B0F3389B-BAB9-4A6B-80B2-6D6930E753A6}"/>
          </ac:picMkLst>
        </pc:picChg>
      </pc:sldChg>
      <pc:sldChg chg="addSp delSp modSp new">
        <pc:chgData name="Abel Cotoneto Padilla" userId="S::acotonetop1400@alumno.ipn.mx::996d02df-5ba5-4445-86d9-853b0415a93d" providerId="AD" clId="Web-{E8706442-704B-4BAB-869B-935C2334FFCB}" dt="2021-10-28T01:27:34.599" v="839" actId="20577"/>
        <pc:sldMkLst>
          <pc:docMk/>
          <pc:sldMk cId="3624206219" sldId="262"/>
        </pc:sldMkLst>
        <pc:spChg chg="del">
          <ac:chgData name="Abel Cotoneto Padilla" userId="S::acotonetop1400@alumno.ipn.mx::996d02df-5ba5-4445-86d9-853b0415a93d" providerId="AD" clId="Web-{E8706442-704B-4BAB-869B-935C2334FFCB}" dt="2021-10-28T01:07:16.370" v="753"/>
          <ac:spMkLst>
            <pc:docMk/>
            <pc:sldMk cId="3624206219" sldId="262"/>
            <ac:spMk id="2" creationId="{26683091-FC3A-4C6E-8821-D9230F987842}"/>
          </ac:spMkLst>
        </pc:spChg>
        <pc:spChg chg="add del">
          <ac:chgData name="Abel Cotoneto Padilla" userId="S::acotonetop1400@alumno.ipn.mx::996d02df-5ba5-4445-86d9-853b0415a93d" providerId="AD" clId="Web-{E8706442-704B-4BAB-869B-935C2334FFCB}" dt="2021-10-28T01:07:34.746" v="754"/>
          <ac:spMkLst>
            <pc:docMk/>
            <pc:sldMk cId="3624206219" sldId="262"/>
            <ac:spMk id="3" creationId="{FC718D03-95A9-45C0-8242-29BEE16A949F}"/>
          </ac:spMkLst>
        </pc:spChg>
        <pc:spChg chg="add del mod">
          <ac:chgData name="Abel Cotoneto Padilla" userId="S::acotonetop1400@alumno.ipn.mx::996d02df-5ba5-4445-86d9-853b0415a93d" providerId="AD" clId="Web-{E8706442-704B-4BAB-869B-935C2334FFCB}" dt="2021-10-28T01:08:22.108" v="757"/>
          <ac:spMkLst>
            <pc:docMk/>
            <pc:sldMk cId="3624206219" sldId="262"/>
            <ac:spMk id="6" creationId="{FF326B3F-2C1C-40C5-8C38-6E710FA8BE72}"/>
          </ac:spMkLst>
        </pc:spChg>
        <pc:spChg chg="add mod">
          <ac:chgData name="Abel Cotoneto Padilla" userId="S::acotonetop1400@alumno.ipn.mx::996d02df-5ba5-4445-86d9-853b0415a93d" providerId="AD" clId="Web-{E8706442-704B-4BAB-869B-935C2334FFCB}" dt="2021-10-28T01:15:57.667" v="823" actId="1076"/>
          <ac:spMkLst>
            <pc:docMk/>
            <pc:sldMk cId="3624206219" sldId="262"/>
            <ac:spMk id="9" creationId="{6274A045-488B-4AAA-8373-8D7C9B58CC46}"/>
          </ac:spMkLst>
        </pc:spChg>
        <pc:spChg chg="add del mod">
          <ac:chgData name="Abel Cotoneto Padilla" userId="S::acotonetop1400@alumno.ipn.mx::996d02df-5ba5-4445-86d9-853b0415a93d" providerId="AD" clId="Web-{E8706442-704B-4BAB-869B-935C2334FFCB}" dt="2021-10-28T01:09:14.283" v="765"/>
          <ac:spMkLst>
            <pc:docMk/>
            <pc:sldMk cId="3624206219" sldId="262"/>
            <ac:spMk id="10" creationId="{CEAEEC13-3F58-4E4C-A25B-482D27BB2712}"/>
          </ac:spMkLst>
        </pc:spChg>
        <pc:spChg chg="add del mod">
          <ac:chgData name="Abel Cotoneto Padilla" userId="S::acotonetop1400@alumno.ipn.mx::996d02df-5ba5-4445-86d9-853b0415a93d" providerId="AD" clId="Web-{E8706442-704B-4BAB-869B-935C2334FFCB}" dt="2021-10-28T01:11:27.307" v="792"/>
          <ac:spMkLst>
            <pc:docMk/>
            <pc:sldMk cId="3624206219" sldId="262"/>
            <ac:spMk id="11" creationId="{E0049DE8-F741-4C73-8306-1E2E1B52BCAE}"/>
          </ac:spMkLst>
        </pc:spChg>
        <pc:spChg chg="add mod">
          <ac:chgData name="Abel Cotoneto Padilla" userId="S::acotonetop1400@alumno.ipn.mx::996d02df-5ba5-4445-86d9-853b0415a93d" providerId="AD" clId="Web-{E8706442-704B-4BAB-869B-935C2334FFCB}" dt="2021-10-28T01:27:34.599" v="839" actId="20577"/>
          <ac:spMkLst>
            <pc:docMk/>
            <pc:sldMk cId="3624206219" sldId="262"/>
            <ac:spMk id="13" creationId="{1B1C0865-9595-466F-B209-82196084452E}"/>
          </ac:spMkLst>
        </pc:spChg>
        <pc:picChg chg="add del mod ord">
          <ac:chgData name="Abel Cotoneto Padilla" userId="S::acotonetop1400@alumno.ipn.mx::996d02df-5ba5-4445-86d9-853b0415a93d" providerId="AD" clId="Web-{E8706442-704B-4BAB-869B-935C2334FFCB}" dt="2021-10-28T01:07:45.169" v="756"/>
          <ac:picMkLst>
            <pc:docMk/>
            <pc:sldMk cId="3624206219" sldId="262"/>
            <ac:picMk id="4" creationId="{9B71FA8B-45CE-40B2-A659-C2154B02864D}"/>
          </ac:picMkLst>
        </pc:picChg>
        <pc:picChg chg="add mod ord">
          <ac:chgData name="Abel Cotoneto Padilla" userId="S::acotonetop1400@alumno.ipn.mx::996d02df-5ba5-4445-86d9-853b0415a93d" providerId="AD" clId="Web-{E8706442-704B-4BAB-869B-935C2334FFCB}" dt="2021-10-28T01:08:25.905" v="758" actId="1076"/>
          <ac:picMkLst>
            <pc:docMk/>
            <pc:sldMk cId="3624206219" sldId="262"/>
            <ac:picMk id="7" creationId="{B22375CF-44F1-410E-BDAE-EB267A2BC4F4}"/>
          </ac:picMkLst>
        </pc:picChg>
      </pc:sldChg>
      <pc:sldChg chg="addSp delSp modSp new">
        <pc:chgData name="Abel Cotoneto Padilla" userId="S::acotonetop1400@alumno.ipn.mx::996d02df-5ba5-4445-86d9-853b0415a93d" providerId="AD" clId="Web-{E8706442-704B-4BAB-869B-935C2334FFCB}" dt="2021-10-28T01:46:20.276" v="890" actId="1076"/>
        <pc:sldMkLst>
          <pc:docMk/>
          <pc:sldMk cId="3285292294" sldId="268"/>
        </pc:sldMkLst>
        <pc:spChg chg="del">
          <ac:chgData name="Abel Cotoneto Padilla" userId="S::acotonetop1400@alumno.ipn.mx::996d02df-5ba5-4445-86d9-853b0415a93d" providerId="AD" clId="Web-{E8706442-704B-4BAB-869B-935C2334FFCB}" dt="2021-10-28T01:38:40.467" v="866"/>
          <ac:spMkLst>
            <pc:docMk/>
            <pc:sldMk cId="3285292294" sldId="268"/>
            <ac:spMk id="2" creationId="{E36C36E5-1D04-48C7-BE9A-BEA435446FE5}"/>
          </ac:spMkLst>
        </pc:spChg>
        <pc:spChg chg="del">
          <ac:chgData name="Abel Cotoneto Padilla" userId="S::acotonetop1400@alumno.ipn.mx::996d02df-5ba5-4445-86d9-853b0415a93d" providerId="AD" clId="Web-{E8706442-704B-4BAB-869B-935C2334FFCB}" dt="2021-10-28T01:38:42.780" v="867"/>
          <ac:spMkLst>
            <pc:docMk/>
            <pc:sldMk cId="3285292294" sldId="268"/>
            <ac:spMk id="3" creationId="{A7042EF1-7832-4646-BCED-075209A33E94}"/>
          </ac:spMkLst>
        </pc:spChg>
        <pc:spChg chg="add mod">
          <ac:chgData name="Abel Cotoneto Padilla" userId="S::acotonetop1400@alumno.ipn.mx::996d02df-5ba5-4445-86d9-853b0415a93d" providerId="AD" clId="Web-{E8706442-704B-4BAB-869B-935C2334FFCB}" dt="2021-10-28T01:46:20.276" v="890" actId="1076"/>
          <ac:spMkLst>
            <pc:docMk/>
            <pc:sldMk cId="3285292294" sldId="268"/>
            <ac:spMk id="6" creationId="{A6FEBECA-08F5-4883-ABA7-D1FA4FAEA52A}"/>
          </ac:spMkLst>
        </pc:spChg>
        <pc:picChg chg="add mod ord">
          <ac:chgData name="Abel Cotoneto Padilla" userId="S::acotonetop1400@alumno.ipn.mx::996d02df-5ba5-4445-86d9-853b0415a93d" providerId="AD" clId="Web-{E8706442-704B-4BAB-869B-935C2334FFCB}" dt="2021-10-28T01:46:11.323" v="888" actId="14100"/>
          <ac:picMkLst>
            <pc:docMk/>
            <pc:sldMk cId="3285292294" sldId="268"/>
            <ac:picMk id="4" creationId="{00C20683-7895-46F5-B841-64FED95718EF}"/>
          </ac:picMkLst>
        </pc:picChg>
      </pc:sldChg>
    </pc:docChg>
  </pc:docChgLst>
  <pc:docChgLst>
    <pc:chgData name="Jesus Salvador Gonzalez Flores" userId="S::jgonzalezf2100@alumno.ipn.mx::b60f4fa3-355d-4421-b048-eeec4cd7b1ab" providerId="AD" clId="Web-{23B15008-B093-487C-A817-E3039B6A5106}"/>
    <pc:docChg chg="modSld">
      <pc:chgData name="Jesus Salvador Gonzalez Flores" userId="S::jgonzalezf2100@alumno.ipn.mx::b60f4fa3-355d-4421-b048-eeec4cd7b1ab" providerId="AD" clId="Web-{23B15008-B093-487C-A817-E3039B6A5106}" dt="2021-10-27T20:52:54.202" v="1"/>
      <pc:docMkLst>
        <pc:docMk/>
      </pc:docMkLst>
      <pc:sldChg chg="addSp">
        <pc:chgData name="Jesus Salvador Gonzalez Flores" userId="S::jgonzalezf2100@alumno.ipn.mx::b60f4fa3-355d-4421-b048-eeec4cd7b1ab" providerId="AD" clId="Web-{23B15008-B093-487C-A817-E3039B6A5106}" dt="2021-10-27T20:52:54.202" v="1"/>
        <pc:sldMkLst>
          <pc:docMk/>
          <pc:sldMk cId="1430577345" sldId="256"/>
        </pc:sldMkLst>
        <pc:spChg chg="add">
          <ac:chgData name="Jesus Salvador Gonzalez Flores" userId="S::jgonzalezf2100@alumno.ipn.mx::b60f4fa3-355d-4421-b048-eeec4cd7b1ab" providerId="AD" clId="Web-{23B15008-B093-487C-A817-E3039B6A5106}" dt="2021-10-27T20:52:51.983" v="0"/>
          <ac:spMkLst>
            <pc:docMk/>
            <pc:sldMk cId="1430577345" sldId="256"/>
            <ac:spMk id="4" creationId="{83642AD8-FB43-40EC-9E42-A1FC92D0A855}"/>
          </ac:spMkLst>
        </pc:spChg>
        <pc:spChg chg="add">
          <ac:chgData name="Jesus Salvador Gonzalez Flores" userId="S::jgonzalezf2100@alumno.ipn.mx::b60f4fa3-355d-4421-b048-eeec4cd7b1ab" providerId="AD" clId="Web-{23B15008-B093-487C-A817-E3039B6A5106}" dt="2021-10-27T20:52:54.202" v="1"/>
          <ac:spMkLst>
            <pc:docMk/>
            <pc:sldMk cId="1430577345" sldId="256"/>
            <ac:spMk id="5" creationId="{0DBF0892-A711-4597-9209-D4CF9A6C0CAE}"/>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48FABD-5FA9-4DBC-BB9B-827DBCA537F0}" type="doc">
      <dgm:prSet loTypeId="urn:microsoft.com/office/officeart/2005/8/layout/list1" loCatId="list" qsTypeId="urn:microsoft.com/office/officeart/2005/8/quickstyle/simple4" qsCatId="simple" csTypeId="urn:microsoft.com/office/officeart/2005/8/colors/colorful1" csCatId="colorful"/>
      <dgm:spPr/>
      <dgm:t>
        <a:bodyPr/>
        <a:lstStyle/>
        <a:p>
          <a:endParaRPr lang="en-US"/>
        </a:p>
      </dgm:t>
    </dgm:pt>
    <dgm:pt modelId="{0B413F0E-A45C-4260-86D6-393A64D55431}">
      <dgm:prSet/>
      <dgm:spPr/>
      <dgm:t>
        <a:bodyPr/>
        <a:lstStyle/>
        <a:p>
          <a:r>
            <a:rPr lang="es-MX">
              <a:latin typeface="Calibri Light" panose="020F0302020204030204"/>
            </a:rPr>
            <a:t>Codificación</a:t>
          </a:r>
          <a:endParaRPr lang="es-MX"/>
        </a:p>
      </dgm:t>
    </dgm:pt>
    <dgm:pt modelId="{776B512A-F66C-403F-BA38-679C74395B9E}" type="parTrans" cxnId="{CB2D62F1-5C97-41EA-A669-41264FD4C3C1}">
      <dgm:prSet/>
      <dgm:spPr/>
      <dgm:t>
        <a:bodyPr/>
        <a:lstStyle/>
        <a:p>
          <a:endParaRPr lang="en-US"/>
        </a:p>
      </dgm:t>
    </dgm:pt>
    <dgm:pt modelId="{9A0ED046-B71B-4A76-B8DE-7AC31F537843}" type="sibTrans" cxnId="{CB2D62F1-5C97-41EA-A669-41264FD4C3C1}">
      <dgm:prSet/>
      <dgm:spPr/>
      <dgm:t>
        <a:bodyPr/>
        <a:lstStyle/>
        <a:p>
          <a:endParaRPr lang="en-US"/>
        </a:p>
      </dgm:t>
    </dgm:pt>
    <dgm:pt modelId="{CF769E79-E6FA-447B-90A8-947C22B922D9}">
      <dgm:prSet/>
      <dgm:spPr/>
      <dgm:t>
        <a:bodyPr/>
        <a:lstStyle/>
        <a:p>
          <a:r>
            <a:rPr lang="es-MX"/>
            <a:t>Definir anzatz</a:t>
          </a:r>
          <a:endParaRPr lang="en-US"/>
        </a:p>
      </dgm:t>
    </dgm:pt>
    <dgm:pt modelId="{F14C6871-D99B-4278-B1E3-D7CE03161602}" type="parTrans" cxnId="{44CE5B14-7E44-4ADF-B772-ED7C7C553ED7}">
      <dgm:prSet/>
      <dgm:spPr/>
      <dgm:t>
        <a:bodyPr/>
        <a:lstStyle/>
        <a:p>
          <a:endParaRPr lang="en-US"/>
        </a:p>
      </dgm:t>
    </dgm:pt>
    <dgm:pt modelId="{3000275C-A0C7-4956-8703-DB8D3D87CFEE}" type="sibTrans" cxnId="{44CE5B14-7E44-4ADF-B772-ED7C7C553ED7}">
      <dgm:prSet/>
      <dgm:spPr/>
      <dgm:t>
        <a:bodyPr/>
        <a:lstStyle/>
        <a:p>
          <a:endParaRPr lang="en-US"/>
        </a:p>
      </dgm:t>
    </dgm:pt>
    <dgm:pt modelId="{876F9E9D-DCEE-4E8A-8603-56CE9CA43BF3}">
      <dgm:prSet/>
      <dgm:spPr/>
      <dgm:t>
        <a:bodyPr/>
        <a:lstStyle/>
        <a:p>
          <a:r>
            <a:rPr lang="es-MX"/>
            <a:t>Entrenamiento del modelo</a:t>
          </a:r>
          <a:endParaRPr lang="en-US"/>
        </a:p>
      </dgm:t>
    </dgm:pt>
    <dgm:pt modelId="{EEC98276-325C-41D5-9023-DE4B9FE5AFC2}" type="parTrans" cxnId="{426A0234-AEDD-4C55-A275-E3CEB176A4A3}">
      <dgm:prSet/>
      <dgm:spPr/>
      <dgm:t>
        <a:bodyPr/>
        <a:lstStyle/>
        <a:p>
          <a:endParaRPr lang="en-US"/>
        </a:p>
      </dgm:t>
    </dgm:pt>
    <dgm:pt modelId="{05DFE02F-0497-459A-9C5B-BE11B89D5640}" type="sibTrans" cxnId="{426A0234-AEDD-4C55-A275-E3CEB176A4A3}">
      <dgm:prSet/>
      <dgm:spPr/>
      <dgm:t>
        <a:bodyPr/>
        <a:lstStyle/>
        <a:p>
          <a:endParaRPr lang="en-US"/>
        </a:p>
      </dgm:t>
    </dgm:pt>
    <dgm:pt modelId="{A0E490EA-8D8D-4DBF-802D-17A980E0EE73}">
      <dgm:prSet/>
      <dgm:spPr/>
      <dgm:t>
        <a:bodyPr/>
        <a:lstStyle/>
        <a:p>
          <a:r>
            <a:rPr lang="es-MX"/>
            <a:t>Resultados</a:t>
          </a:r>
          <a:endParaRPr lang="en-US"/>
        </a:p>
      </dgm:t>
    </dgm:pt>
    <dgm:pt modelId="{BAF0A495-C1A0-4635-AE3C-36759FEFDD0E}" type="parTrans" cxnId="{4BD46B64-3A4D-4EC5-95E5-9EDF792DB943}">
      <dgm:prSet/>
      <dgm:spPr/>
      <dgm:t>
        <a:bodyPr/>
        <a:lstStyle/>
        <a:p>
          <a:endParaRPr lang="en-US"/>
        </a:p>
      </dgm:t>
    </dgm:pt>
    <dgm:pt modelId="{6901416C-30DD-42F3-BDB0-B47A9D9BD692}" type="sibTrans" cxnId="{4BD46B64-3A4D-4EC5-95E5-9EDF792DB943}">
      <dgm:prSet/>
      <dgm:spPr/>
      <dgm:t>
        <a:bodyPr/>
        <a:lstStyle/>
        <a:p>
          <a:endParaRPr lang="en-US"/>
        </a:p>
      </dgm:t>
    </dgm:pt>
    <dgm:pt modelId="{25C3C829-FCD0-4122-B6D0-AC16A1845E53}" type="pres">
      <dgm:prSet presAssocID="{7348FABD-5FA9-4DBC-BB9B-827DBCA537F0}" presName="linear" presStyleCnt="0">
        <dgm:presLayoutVars>
          <dgm:dir/>
          <dgm:animLvl val="lvl"/>
          <dgm:resizeHandles val="exact"/>
        </dgm:presLayoutVars>
      </dgm:prSet>
      <dgm:spPr/>
    </dgm:pt>
    <dgm:pt modelId="{95AA2466-F92C-4D85-BB8B-395E17FD66A5}" type="pres">
      <dgm:prSet presAssocID="{0B413F0E-A45C-4260-86D6-393A64D55431}" presName="parentLin" presStyleCnt="0"/>
      <dgm:spPr/>
    </dgm:pt>
    <dgm:pt modelId="{40E72D89-815E-4E13-9780-16E7F8773EA4}" type="pres">
      <dgm:prSet presAssocID="{0B413F0E-A45C-4260-86D6-393A64D55431}" presName="parentLeftMargin" presStyleLbl="node1" presStyleIdx="0" presStyleCnt="4"/>
      <dgm:spPr/>
    </dgm:pt>
    <dgm:pt modelId="{D6D2401F-0420-4EBC-9D4F-F94BDF8E6239}" type="pres">
      <dgm:prSet presAssocID="{0B413F0E-A45C-4260-86D6-393A64D55431}" presName="parentText" presStyleLbl="node1" presStyleIdx="0" presStyleCnt="4">
        <dgm:presLayoutVars>
          <dgm:chMax val="0"/>
          <dgm:bulletEnabled val="1"/>
        </dgm:presLayoutVars>
      </dgm:prSet>
      <dgm:spPr/>
    </dgm:pt>
    <dgm:pt modelId="{95A80861-9A01-4AB3-B3EF-607F2A653167}" type="pres">
      <dgm:prSet presAssocID="{0B413F0E-A45C-4260-86D6-393A64D55431}" presName="negativeSpace" presStyleCnt="0"/>
      <dgm:spPr/>
    </dgm:pt>
    <dgm:pt modelId="{7E901436-38AD-4A31-952C-E8C163547134}" type="pres">
      <dgm:prSet presAssocID="{0B413F0E-A45C-4260-86D6-393A64D55431}" presName="childText" presStyleLbl="conFgAcc1" presStyleIdx="0" presStyleCnt="4">
        <dgm:presLayoutVars>
          <dgm:bulletEnabled val="1"/>
        </dgm:presLayoutVars>
      </dgm:prSet>
      <dgm:spPr/>
    </dgm:pt>
    <dgm:pt modelId="{2625FA32-C5E2-4BF6-9C21-8DEC4DFE18CC}" type="pres">
      <dgm:prSet presAssocID="{9A0ED046-B71B-4A76-B8DE-7AC31F537843}" presName="spaceBetweenRectangles" presStyleCnt="0"/>
      <dgm:spPr/>
    </dgm:pt>
    <dgm:pt modelId="{D30EEAF4-F744-46D0-96FC-B1AA18D9FF74}" type="pres">
      <dgm:prSet presAssocID="{CF769E79-E6FA-447B-90A8-947C22B922D9}" presName="parentLin" presStyleCnt="0"/>
      <dgm:spPr/>
    </dgm:pt>
    <dgm:pt modelId="{43B6711C-0B2B-4BBF-AFD2-C9E17AE7B6A0}" type="pres">
      <dgm:prSet presAssocID="{CF769E79-E6FA-447B-90A8-947C22B922D9}" presName="parentLeftMargin" presStyleLbl="node1" presStyleIdx="0" presStyleCnt="4"/>
      <dgm:spPr/>
    </dgm:pt>
    <dgm:pt modelId="{519BBED3-0700-47C0-BD78-2A92E340618C}" type="pres">
      <dgm:prSet presAssocID="{CF769E79-E6FA-447B-90A8-947C22B922D9}" presName="parentText" presStyleLbl="node1" presStyleIdx="1" presStyleCnt="4">
        <dgm:presLayoutVars>
          <dgm:chMax val="0"/>
          <dgm:bulletEnabled val="1"/>
        </dgm:presLayoutVars>
      </dgm:prSet>
      <dgm:spPr/>
    </dgm:pt>
    <dgm:pt modelId="{30B44105-C399-45CB-88D9-A736EF6EC0C3}" type="pres">
      <dgm:prSet presAssocID="{CF769E79-E6FA-447B-90A8-947C22B922D9}" presName="negativeSpace" presStyleCnt="0"/>
      <dgm:spPr/>
    </dgm:pt>
    <dgm:pt modelId="{171F1936-DA99-4F00-B45D-921AACF09342}" type="pres">
      <dgm:prSet presAssocID="{CF769E79-E6FA-447B-90A8-947C22B922D9}" presName="childText" presStyleLbl="conFgAcc1" presStyleIdx="1" presStyleCnt="4">
        <dgm:presLayoutVars>
          <dgm:bulletEnabled val="1"/>
        </dgm:presLayoutVars>
      </dgm:prSet>
      <dgm:spPr/>
    </dgm:pt>
    <dgm:pt modelId="{C9CF9C79-A259-4F8E-82F0-48C1BC050FCF}" type="pres">
      <dgm:prSet presAssocID="{3000275C-A0C7-4956-8703-DB8D3D87CFEE}" presName="spaceBetweenRectangles" presStyleCnt="0"/>
      <dgm:spPr/>
    </dgm:pt>
    <dgm:pt modelId="{5B324698-AEC3-44FD-AA66-681C17DC72C9}" type="pres">
      <dgm:prSet presAssocID="{876F9E9D-DCEE-4E8A-8603-56CE9CA43BF3}" presName="parentLin" presStyleCnt="0"/>
      <dgm:spPr/>
    </dgm:pt>
    <dgm:pt modelId="{AFC21C5A-A90C-4A6F-98C7-A5920E506310}" type="pres">
      <dgm:prSet presAssocID="{876F9E9D-DCEE-4E8A-8603-56CE9CA43BF3}" presName="parentLeftMargin" presStyleLbl="node1" presStyleIdx="1" presStyleCnt="4"/>
      <dgm:spPr/>
    </dgm:pt>
    <dgm:pt modelId="{6FB0004B-F8C6-4771-A5AB-4F987E702C8D}" type="pres">
      <dgm:prSet presAssocID="{876F9E9D-DCEE-4E8A-8603-56CE9CA43BF3}" presName="parentText" presStyleLbl="node1" presStyleIdx="2" presStyleCnt="4">
        <dgm:presLayoutVars>
          <dgm:chMax val="0"/>
          <dgm:bulletEnabled val="1"/>
        </dgm:presLayoutVars>
      </dgm:prSet>
      <dgm:spPr/>
    </dgm:pt>
    <dgm:pt modelId="{30B02E1B-2C3E-42FD-AF57-9C1170C41E9A}" type="pres">
      <dgm:prSet presAssocID="{876F9E9D-DCEE-4E8A-8603-56CE9CA43BF3}" presName="negativeSpace" presStyleCnt="0"/>
      <dgm:spPr/>
    </dgm:pt>
    <dgm:pt modelId="{6ECAA24D-CBEE-4825-ABE5-05F4F955402D}" type="pres">
      <dgm:prSet presAssocID="{876F9E9D-DCEE-4E8A-8603-56CE9CA43BF3}" presName="childText" presStyleLbl="conFgAcc1" presStyleIdx="2" presStyleCnt="4">
        <dgm:presLayoutVars>
          <dgm:bulletEnabled val="1"/>
        </dgm:presLayoutVars>
      </dgm:prSet>
      <dgm:spPr/>
    </dgm:pt>
    <dgm:pt modelId="{F111693C-870F-479F-8874-A709E595B24C}" type="pres">
      <dgm:prSet presAssocID="{05DFE02F-0497-459A-9C5B-BE11B89D5640}" presName="spaceBetweenRectangles" presStyleCnt="0"/>
      <dgm:spPr/>
    </dgm:pt>
    <dgm:pt modelId="{3EE030AB-D6CA-40CD-A862-9EBF0B9CFD11}" type="pres">
      <dgm:prSet presAssocID="{A0E490EA-8D8D-4DBF-802D-17A980E0EE73}" presName="parentLin" presStyleCnt="0"/>
      <dgm:spPr/>
    </dgm:pt>
    <dgm:pt modelId="{3DBB04A1-B3A8-4FDC-8A64-6D50605E520A}" type="pres">
      <dgm:prSet presAssocID="{A0E490EA-8D8D-4DBF-802D-17A980E0EE73}" presName="parentLeftMargin" presStyleLbl="node1" presStyleIdx="2" presStyleCnt="4"/>
      <dgm:spPr/>
    </dgm:pt>
    <dgm:pt modelId="{10C3A2EE-5564-45BC-854B-0E7948BA4C95}" type="pres">
      <dgm:prSet presAssocID="{A0E490EA-8D8D-4DBF-802D-17A980E0EE73}" presName="parentText" presStyleLbl="node1" presStyleIdx="3" presStyleCnt="4">
        <dgm:presLayoutVars>
          <dgm:chMax val="0"/>
          <dgm:bulletEnabled val="1"/>
        </dgm:presLayoutVars>
      </dgm:prSet>
      <dgm:spPr/>
    </dgm:pt>
    <dgm:pt modelId="{C552EF03-ACC4-4D02-89B2-EAD72F7FB5AC}" type="pres">
      <dgm:prSet presAssocID="{A0E490EA-8D8D-4DBF-802D-17A980E0EE73}" presName="negativeSpace" presStyleCnt="0"/>
      <dgm:spPr/>
    </dgm:pt>
    <dgm:pt modelId="{8C7A4795-D0B7-40DE-AE4E-5EEE332B6844}" type="pres">
      <dgm:prSet presAssocID="{A0E490EA-8D8D-4DBF-802D-17A980E0EE73}" presName="childText" presStyleLbl="conFgAcc1" presStyleIdx="3" presStyleCnt="4">
        <dgm:presLayoutVars>
          <dgm:bulletEnabled val="1"/>
        </dgm:presLayoutVars>
      </dgm:prSet>
      <dgm:spPr/>
    </dgm:pt>
  </dgm:ptLst>
  <dgm:cxnLst>
    <dgm:cxn modelId="{44CE5B14-7E44-4ADF-B772-ED7C7C553ED7}" srcId="{7348FABD-5FA9-4DBC-BB9B-827DBCA537F0}" destId="{CF769E79-E6FA-447B-90A8-947C22B922D9}" srcOrd="1" destOrd="0" parTransId="{F14C6871-D99B-4278-B1E3-D7CE03161602}" sibTransId="{3000275C-A0C7-4956-8703-DB8D3D87CFEE}"/>
    <dgm:cxn modelId="{DED78C28-1CAE-455E-8054-1CD4EBE3D164}" type="presOf" srcId="{0B413F0E-A45C-4260-86D6-393A64D55431}" destId="{D6D2401F-0420-4EBC-9D4F-F94BDF8E6239}" srcOrd="1" destOrd="0" presId="urn:microsoft.com/office/officeart/2005/8/layout/list1"/>
    <dgm:cxn modelId="{426A0234-AEDD-4C55-A275-E3CEB176A4A3}" srcId="{7348FABD-5FA9-4DBC-BB9B-827DBCA537F0}" destId="{876F9E9D-DCEE-4E8A-8603-56CE9CA43BF3}" srcOrd="2" destOrd="0" parTransId="{EEC98276-325C-41D5-9023-DE4B9FE5AFC2}" sibTransId="{05DFE02F-0497-459A-9C5B-BE11B89D5640}"/>
    <dgm:cxn modelId="{4BD46B64-3A4D-4EC5-95E5-9EDF792DB943}" srcId="{7348FABD-5FA9-4DBC-BB9B-827DBCA537F0}" destId="{A0E490EA-8D8D-4DBF-802D-17A980E0EE73}" srcOrd="3" destOrd="0" parTransId="{BAF0A495-C1A0-4635-AE3C-36759FEFDD0E}" sibTransId="{6901416C-30DD-42F3-BDB0-B47A9D9BD692}"/>
    <dgm:cxn modelId="{50D61247-A0B9-474D-9AC6-11F90E8E4A4F}" type="presOf" srcId="{7348FABD-5FA9-4DBC-BB9B-827DBCA537F0}" destId="{25C3C829-FCD0-4122-B6D0-AC16A1845E53}" srcOrd="0" destOrd="0" presId="urn:microsoft.com/office/officeart/2005/8/layout/list1"/>
    <dgm:cxn modelId="{127D1953-2237-424C-90AC-2220746DA8CA}" type="presOf" srcId="{A0E490EA-8D8D-4DBF-802D-17A980E0EE73}" destId="{3DBB04A1-B3A8-4FDC-8A64-6D50605E520A}" srcOrd="0" destOrd="0" presId="urn:microsoft.com/office/officeart/2005/8/layout/list1"/>
    <dgm:cxn modelId="{80CB47A5-250D-4485-A453-54C751992B78}" type="presOf" srcId="{A0E490EA-8D8D-4DBF-802D-17A980E0EE73}" destId="{10C3A2EE-5564-45BC-854B-0E7948BA4C95}" srcOrd="1" destOrd="0" presId="urn:microsoft.com/office/officeart/2005/8/layout/list1"/>
    <dgm:cxn modelId="{F06A5DAF-52D3-496E-9757-18A1CB5E86D3}" type="presOf" srcId="{CF769E79-E6FA-447B-90A8-947C22B922D9}" destId="{43B6711C-0B2B-4BBF-AFD2-C9E17AE7B6A0}" srcOrd="0" destOrd="0" presId="urn:microsoft.com/office/officeart/2005/8/layout/list1"/>
    <dgm:cxn modelId="{786F23BC-F181-4538-A171-75B04C52CF27}" type="presOf" srcId="{876F9E9D-DCEE-4E8A-8603-56CE9CA43BF3}" destId="{6FB0004B-F8C6-4771-A5AB-4F987E702C8D}" srcOrd="1" destOrd="0" presId="urn:microsoft.com/office/officeart/2005/8/layout/list1"/>
    <dgm:cxn modelId="{B9EF2ED4-4E48-4331-8F0A-2F72B5C765C7}" type="presOf" srcId="{0B413F0E-A45C-4260-86D6-393A64D55431}" destId="{40E72D89-815E-4E13-9780-16E7F8773EA4}" srcOrd="0" destOrd="0" presId="urn:microsoft.com/office/officeart/2005/8/layout/list1"/>
    <dgm:cxn modelId="{426E72D7-FC54-44A2-931A-856B181CA1E4}" type="presOf" srcId="{876F9E9D-DCEE-4E8A-8603-56CE9CA43BF3}" destId="{AFC21C5A-A90C-4A6F-98C7-A5920E506310}" srcOrd="0" destOrd="0" presId="urn:microsoft.com/office/officeart/2005/8/layout/list1"/>
    <dgm:cxn modelId="{CB2D62F1-5C97-41EA-A669-41264FD4C3C1}" srcId="{7348FABD-5FA9-4DBC-BB9B-827DBCA537F0}" destId="{0B413F0E-A45C-4260-86D6-393A64D55431}" srcOrd="0" destOrd="0" parTransId="{776B512A-F66C-403F-BA38-679C74395B9E}" sibTransId="{9A0ED046-B71B-4A76-B8DE-7AC31F537843}"/>
    <dgm:cxn modelId="{2D5128F9-C447-4043-BA31-1B25094DB4F5}" type="presOf" srcId="{CF769E79-E6FA-447B-90A8-947C22B922D9}" destId="{519BBED3-0700-47C0-BD78-2A92E340618C}" srcOrd="1" destOrd="0" presId="urn:microsoft.com/office/officeart/2005/8/layout/list1"/>
    <dgm:cxn modelId="{09CFB175-BC2F-4B5B-B1F9-5E314D5B121C}" type="presParOf" srcId="{25C3C829-FCD0-4122-B6D0-AC16A1845E53}" destId="{95AA2466-F92C-4D85-BB8B-395E17FD66A5}" srcOrd="0" destOrd="0" presId="urn:microsoft.com/office/officeart/2005/8/layout/list1"/>
    <dgm:cxn modelId="{F5550D4A-EC2F-4FEF-A8BB-2C3E74882990}" type="presParOf" srcId="{95AA2466-F92C-4D85-BB8B-395E17FD66A5}" destId="{40E72D89-815E-4E13-9780-16E7F8773EA4}" srcOrd="0" destOrd="0" presId="urn:microsoft.com/office/officeart/2005/8/layout/list1"/>
    <dgm:cxn modelId="{0F6FF1C4-6AE9-426D-B8D2-DF3AF7231F53}" type="presParOf" srcId="{95AA2466-F92C-4D85-BB8B-395E17FD66A5}" destId="{D6D2401F-0420-4EBC-9D4F-F94BDF8E6239}" srcOrd="1" destOrd="0" presId="urn:microsoft.com/office/officeart/2005/8/layout/list1"/>
    <dgm:cxn modelId="{4602B79D-1F03-4BA2-B7D3-C79505FE939B}" type="presParOf" srcId="{25C3C829-FCD0-4122-B6D0-AC16A1845E53}" destId="{95A80861-9A01-4AB3-B3EF-607F2A653167}" srcOrd="1" destOrd="0" presId="urn:microsoft.com/office/officeart/2005/8/layout/list1"/>
    <dgm:cxn modelId="{41C86A9A-A7C4-443F-8288-209A376B0B43}" type="presParOf" srcId="{25C3C829-FCD0-4122-B6D0-AC16A1845E53}" destId="{7E901436-38AD-4A31-952C-E8C163547134}" srcOrd="2" destOrd="0" presId="urn:microsoft.com/office/officeart/2005/8/layout/list1"/>
    <dgm:cxn modelId="{C861754B-7B6B-4067-BC6E-E2AC528B69A1}" type="presParOf" srcId="{25C3C829-FCD0-4122-B6D0-AC16A1845E53}" destId="{2625FA32-C5E2-4BF6-9C21-8DEC4DFE18CC}" srcOrd="3" destOrd="0" presId="urn:microsoft.com/office/officeart/2005/8/layout/list1"/>
    <dgm:cxn modelId="{9729DDC5-17B3-4601-932E-F4C33F8C8292}" type="presParOf" srcId="{25C3C829-FCD0-4122-B6D0-AC16A1845E53}" destId="{D30EEAF4-F744-46D0-96FC-B1AA18D9FF74}" srcOrd="4" destOrd="0" presId="urn:microsoft.com/office/officeart/2005/8/layout/list1"/>
    <dgm:cxn modelId="{BEAE5085-9D7D-4CA4-A200-0C1A3402DDAB}" type="presParOf" srcId="{D30EEAF4-F744-46D0-96FC-B1AA18D9FF74}" destId="{43B6711C-0B2B-4BBF-AFD2-C9E17AE7B6A0}" srcOrd="0" destOrd="0" presId="urn:microsoft.com/office/officeart/2005/8/layout/list1"/>
    <dgm:cxn modelId="{ED79489B-B5E6-4492-9145-5F2B374E8D60}" type="presParOf" srcId="{D30EEAF4-F744-46D0-96FC-B1AA18D9FF74}" destId="{519BBED3-0700-47C0-BD78-2A92E340618C}" srcOrd="1" destOrd="0" presId="urn:microsoft.com/office/officeart/2005/8/layout/list1"/>
    <dgm:cxn modelId="{8D7C7529-5729-41F9-88C2-4B74A8250D97}" type="presParOf" srcId="{25C3C829-FCD0-4122-B6D0-AC16A1845E53}" destId="{30B44105-C399-45CB-88D9-A736EF6EC0C3}" srcOrd="5" destOrd="0" presId="urn:microsoft.com/office/officeart/2005/8/layout/list1"/>
    <dgm:cxn modelId="{1C315A68-E491-49EB-A818-D5CC618C3807}" type="presParOf" srcId="{25C3C829-FCD0-4122-B6D0-AC16A1845E53}" destId="{171F1936-DA99-4F00-B45D-921AACF09342}" srcOrd="6" destOrd="0" presId="urn:microsoft.com/office/officeart/2005/8/layout/list1"/>
    <dgm:cxn modelId="{BD1B4585-8406-4E3D-B7D9-D1B0037F9117}" type="presParOf" srcId="{25C3C829-FCD0-4122-B6D0-AC16A1845E53}" destId="{C9CF9C79-A259-4F8E-82F0-48C1BC050FCF}" srcOrd="7" destOrd="0" presId="urn:microsoft.com/office/officeart/2005/8/layout/list1"/>
    <dgm:cxn modelId="{C1515046-B476-43D9-818D-B7AD86C4412C}" type="presParOf" srcId="{25C3C829-FCD0-4122-B6D0-AC16A1845E53}" destId="{5B324698-AEC3-44FD-AA66-681C17DC72C9}" srcOrd="8" destOrd="0" presId="urn:microsoft.com/office/officeart/2005/8/layout/list1"/>
    <dgm:cxn modelId="{7E074BD0-DC58-4136-986A-0B31AC68486A}" type="presParOf" srcId="{5B324698-AEC3-44FD-AA66-681C17DC72C9}" destId="{AFC21C5A-A90C-4A6F-98C7-A5920E506310}" srcOrd="0" destOrd="0" presId="urn:microsoft.com/office/officeart/2005/8/layout/list1"/>
    <dgm:cxn modelId="{4D8FC51A-EBC8-4331-8785-AE952679C9D9}" type="presParOf" srcId="{5B324698-AEC3-44FD-AA66-681C17DC72C9}" destId="{6FB0004B-F8C6-4771-A5AB-4F987E702C8D}" srcOrd="1" destOrd="0" presId="urn:microsoft.com/office/officeart/2005/8/layout/list1"/>
    <dgm:cxn modelId="{E5013041-DA82-4949-BA5D-174795536C17}" type="presParOf" srcId="{25C3C829-FCD0-4122-B6D0-AC16A1845E53}" destId="{30B02E1B-2C3E-42FD-AF57-9C1170C41E9A}" srcOrd="9" destOrd="0" presId="urn:microsoft.com/office/officeart/2005/8/layout/list1"/>
    <dgm:cxn modelId="{47A1320A-48DB-4C1B-8F4B-0C4E29621B3D}" type="presParOf" srcId="{25C3C829-FCD0-4122-B6D0-AC16A1845E53}" destId="{6ECAA24D-CBEE-4825-ABE5-05F4F955402D}" srcOrd="10" destOrd="0" presId="urn:microsoft.com/office/officeart/2005/8/layout/list1"/>
    <dgm:cxn modelId="{6B2338BB-1012-4ACF-8BD1-DC4C5D8BAC92}" type="presParOf" srcId="{25C3C829-FCD0-4122-B6D0-AC16A1845E53}" destId="{F111693C-870F-479F-8874-A709E595B24C}" srcOrd="11" destOrd="0" presId="urn:microsoft.com/office/officeart/2005/8/layout/list1"/>
    <dgm:cxn modelId="{14333977-E0CE-400E-A8EF-4B669304C3B4}" type="presParOf" srcId="{25C3C829-FCD0-4122-B6D0-AC16A1845E53}" destId="{3EE030AB-D6CA-40CD-A862-9EBF0B9CFD11}" srcOrd="12" destOrd="0" presId="urn:microsoft.com/office/officeart/2005/8/layout/list1"/>
    <dgm:cxn modelId="{CB9CE558-1A6A-49F8-A83B-61F8EF4B378E}" type="presParOf" srcId="{3EE030AB-D6CA-40CD-A862-9EBF0B9CFD11}" destId="{3DBB04A1-B3A8-4FDC-8A64-6D50605E520A}" srcOrd="0" destOrd="0" presId="urn:microsoft.com/office/officeart/2005/8/layout/list1"/>
    <dgm:cxn modelId="{99FD98D5-65DA-4511-9548-A85E30D09357}" type="presParOf" srcId="{3EE030AB-D6CA-40CD-A862-9EBF0B9CFD11}" destId="{10C3A2EE-5564-45BC-854B-0E7948BA4C95}" srcOrd="1" destOrd="0" presId="urn:microsoft.com/office/officeart/2005/8/layout/list1"/>
    <dgm:cxn modelId="{840A1750-E46F-47CF-9DFE-510747895D7C}" type="presParOf" srcId="{25C3C829-FCD0-4122-B6D0-AC16A1845E53}" destId="{C552EF03-ACC4-4D02-89B2-EAD72F7FB5AC}" srcOrd="13" destOrd="0" presId="urn:microsoft.com/office/officeart/2005/8/layout/list1"/>
    <dgm:cxn modelId="{BD8B5FDA-574E-4CD9-8E54-C533C1A391B4}" type="presParOf" srcId="{25C3C829-FCD0-4122-B6D0-AC16A1845E53}" destId="{8C7A4795-D0B7-40DE-AE4E-5EEE332B684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0E7241-1DF5-42C1-8ABA-1E63629D4F1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5DF507E-A26B-4BD3-BA39-51AF292E6915}">
      <dgm:prSet/>
      <dgm:spPr/>
      <dgm:t>
        <a:bodyPr/>
        <a:lstStyle/>
        <a:p>
          <a:r>
            <a:rPr lang="es-MX"/>
            <a:t>Flujo de implementación de un algoritmo cuántico variacional.</a:t>
          </a:r>
          <a:endParaRPr lang="en-US"/>
        </a:p>
      </dgm:t>
    </dgm:pt>
    <dgm:pt modelId="{D0C739CF-3EAE-4380-9D98-66BA8D142A73}" type="parTrans" cxnId="{83E91A8E-CF41-4E35-AE78-5A46047D95BD}">
      <dgm:prSet/>
      <dgm:spPr/>
      <dgm:t>
        <a:bodyPr/>
        <a:lstStyle/>
        <a:p>
          <a:endParaRPr lang="en-US"/>
        </a:p>
      </dgm:t>
    </dgm:pt>
    <dgm:pt modelId="{E3A8E227-4C67-435E-B41C-59E9552680E5}" type="sibTrans" cxnId="{83E91A8E-CF41-4E35-AE78-5A46047D95BD}">
      <dgm:prSet/>
      <dgm:spPr/>
      <dgm:t>
        <a:bodyPr/>
        <a:lstStyle/>
        <a:p>
          <a:endParaRPr lang="en-US"/>
        </a:p>
      </dgm:t>
    </dgm:pt>
    <dgm:pt modelId="{9C2D96C2-21E4-4054-8671-122AF314462B}">
      <dgm:prSet/>
      <dgm:spPr/>
      <dgm:t>
        <a:bodyPr/>
        <a:lstStyle/>
        <a:p>
          <a:r>
            <a:rPr lang="es-MX"/>
            <a:t>Implementación de un algoritmo básico.</a:t>
          </a:r>
          <a:endParaRPr lang="en-US"/>
        </a:p>
      </dgm:t>
    </dgm:pt>
    <dgm:pt modelId="{F4E8A9C4-A1D8-4F18-84B1-98FAB84238AA}" type="parTrans" cxnId="{589EFC43-13D2-41E7-A05B-70D1D37C8A80}">
      <dgm:prSet/>
      <dgm:spPr/>
      <dgm:t>
        <a:bodyPr/>
        <a:lstStyle/>
        <a:p>
          <a:endParaRPr lang="en-US"/>
        </a:p>
      </dgm:t>
    </dgm:pt>
    <dgm:pt modelId="{15D20C25-08EC-41CB-B3E8-A20691900283}" type="sibTrans" cxnId="{589EFC43-13D2-41E7-A05B-70D1D37C8A80}">
      <dgm:prSet/>
      <dgm:spPr/>
      <dgm:t>
        <a:bodyPr/>
        <a:lstStyle/>
        <a:p>
          <a:endParaRPr lang="en-US"/>
        </a:p>
      </dgm:t>
    </dgm:pt>
    <dgm:pt modelId="{9325E8DA-D665-4CA8-A601-06C34FFC5588}">
      <dgm:prSet/>
      <dgm:spPr/>
      <dgm:t>
        <a:bodyPr/>
        <a:lstStyle/>
        <a:p>
          <a:r>
            <a:rPr lang="es-MX"/>
            <a:t>Funciona como primer acercamiento a aprendizaje maquina clásico y aprendizaje máquina cuántico sobre la plataforma Qiskit.</a:t>
          </a:r>
          <a:endParaRPr lang="en-US"/>
        </a:p>
      </dgm:t>
    </dgm:pt>
    <dgm:pt modelId="{CCE2A1B9-182D-4A9D-A693-332134A570A5}" type="parTrans" cxnId="{4D4259FB-8B43-4900-BB24-47CE7D9FEC2C}">
      <dgm:prSet/>
      <dgm:spPr/>
      <dgm:t>
        <a:bodyPr/>
        <a:lstStyle/>
        <a:p>
          <a:endParaRPr lang="en-US"/>
        </a:p>
      </dgm:t>
    </dgm:pt>
    <dgm:pt modelId="{CBEE4296-F5EC-45EA-B1AB-737CA27251E6}" type="sibTrans" cxnId="{4D4259FB-8B43-4900-BB24-47CE7D9FEC2C}">
      <dgm:prSet/>
      <dgm:spPr/>
      <dgm:t>
        <a:bodyPr/>
        <a:lstStyle/>
        <a:p>
          <a:endParaRPr lang="en-US"/>
        </a:p>
      </dgm:t>
    </dgm:pt>
    <dgm:pt modelId="{92D57A8D-4087-4DA7-A1CF-48950AA6747A}">
      <dgm:prSet/>
      <dgm:spPr/>
      <dgm:t>
        <a:bodyPr/>
        <a:lstStyle/>
        <a:p>
          <a:r>
            <a:rPr lang="es-MX"/>
            <a:t>Sobre las capacidades reales de algoritmos en dispositivos NISQ.</a:t>
          </a:r>
          <a:endParaRPr lang="en-US"/>
        </a:p>
      </dgm:t>
    </dgm:pt>
    <dgm:pt modelId="{196F6F31-B643-4B72-92FB-72EC79F09798}" type="parTrans" cxnId="{7DCA69D5-A885-4AD4-B35A-7D35AFA61F19}">
      <dgm:prSet/>
      <dgm:spPr/>
      <dgm:t>
        <a:bodyPr/>
        <a:lstStyle/>
        <a:p>
          <a:endParaRPr lang="en-US"/>
        </a:p>
      </dgm:t>
    </dgm:pt>
    <dgm:pt modelId="{AFEAC994-E946-43DF-8A34-D0D67EA9DF67}" type="sibTrans" cxnId="{7DCA69D5-A885-4AD4-B35A-7D35AFA61F19}">
      <dgm:prSet/>
      <dgm:spPr/>
      <dgm:t>
        <a:bodyPr/>
        <a:lstStyle/>
        <a:p>
          <a:endParaRPr lang="en-US"/>
        </a:p>
      </dgm:t>
    </dgm:pt>
    <dgm:pt modelId="{FACCAAC0-6CB7-4577-B808-9CA81B697979}" type="pres">
      <dgm:prSet presAssocID="{530E7241-1DF5-42C1-8ABA-1E63629D4F1E}" presName="root" presStyleCnt="0">
        <dgm:presLayoutVars>
          <dgm:dir/>
          <dgm:resizeHandles val="exact"/>
        </dgm:presLayoutVars>
      </dgm:prSet>
      <dgm:spPr/>
    </dgm:pt>
    <dgm:pt modelId="{5758CA98-9448-4DD4-ADFD-08D0C49219A8}" type="pres">
      <dgm:prSet presAssocID="{85DF507E-A26B-4BD3-BA39-51AF292E6915}" presName="compNode" presStyleCnt="0"/>
      <dgm:spPr/>
    </dgm:pt>
    <dgm:pt modelId="{13FC5B5B-97FC-4F72-A3CE-7167242D0346}" type="pres">
      <dgm:prSet presAssocID="{85DF507E-A26B-4BD3-BA39-51AF292E6915}" presName="bgRect" presStyleLbl="bgShp" presStyleIdx="0" presStyleCnt="4"/>
      <dgm:spPr/>
    </dgm:pt>
    <dgm:pt modelId="{E61AE04F-658D-4E19-85B0-C34625A3847C}" type="pres">
      <dgm:prSet presAssocID="{85DF507E-A26B-4BD3-BA39-51AF292E691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4F5547BA-A826-4290-9955-E986F3FA99E5}" type="pres">
      <dgm:prSet presAssocID="{85DF507E-A26B-4BD3-BA39-51AF292E6915}" presName="spaceRect" presStyleCnt="0"/>
      <dgm:spPr/>
    </dgm:pt>
    <dgm:pt modelId="{46EA2496-01BA-4955-B2C1-6D778489CF83}" type="pres">
      <dgm:prSet presAssocID="{85DF507E-A26B-4BD3-BA39-51AF292E6915}" presName="parTx" presStyleLbl="revTx" presStyleIdx="0" presStyleCnt="4">
        <dgm:presLayoutVars>
          <dgm:chMax val="0"/>
          <dgm:chPref val="0"/>
        </dgm:presLayoutVars>
      </dgm:prSet>
      <dgm:spPr/>
    </dgm:pt>
    <dgm:pt modelId="{C183CD23-F080-44AF-B436-E2AC65697A58}" type="pres">
      <dgm:prSet presAssocID="{E3A8E227-4C67-435E-B41C-59E9552680E5}" presName="sibTrans" presStyleCnt="0"/>
      <dgm:spPr/>
    </dgm:pt>
    <dgm:pt modelId="{FC8061A2-72EA-49CA-8ECC-2BBF3AA20260}" type="pres">
      <dgm:prSet presAssocID="{9C2D96C2-21E4-4054-8671-122AF314462B}" presName="compNode" presStyleCnt="0"/>
      <dgm:spPr/>
    </dgm:pt>
    <dgm:pt modelId="{6904A898-3686-431E-AE41-7F2CF4B6E900}" type="pres">
      <dgm:prSet presAssocID="{9C2D96C2-21E4-4054-8671-122AF314462B}" presName="bgRect" presStyleLbl="bgShp" presStyleIdx="1" presStyleCnt="4"/>
      <dgm:spPr/>
    </dgm:pt>
    <dgm:pt modelId="{82D31CEC-20A2-4D3B-9EB8-A22E237CE59A}" type="pres">
      <dgm:prSet presAssocID="{9C2D96C2-21E4-4054-8671-122AF314462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ador"/>
        </a:ext>
      </dgm:extLst>
    </dgm:pt>
    <dgm:pt modelId="{815194AE-4A6B-4CAA-81B9-B9CC9775C044}" type="pres">
      <dgm:prSet presAssocID="{9C2D96C2-21E4-4054-8671-122AF314462B}" presName="spaceRect" presStyleCnt="0"/>
      <dgm:spPr/>
    </dgm:pt>
    <dgm:pt modelId="{217160C0-FFAB-4354-A45D-A0430C1220F5}" type="pres">
      <dgm:prSet presAssocID="{9C2D96C2-21E4-4054-8671-122AF314462B}" presName="parTx" presStyleLbl="revTx" presStyleIdx="1" presStyleCnt="4">
        <dgm:presLayoutVars>
          <dgm:chMax val="0"/>
          <dgm:chPref val="0"/>
        </dgm:presLayoutVars>
      </dgm:prSet>
      <dgm:spPr/>
    </dgm:pt>
    <dgm:pt modelId="{931069A1-96B0-4E72-8D3B-3D3A4FF7B1F3}" type="pres">
      <dgm:prSet presAssocID="{15D20C25-08EC-41CB-B3E8-A20691900283}" presName="sibTrans" presStyleCnt="0"/>
      <dgm:spPr/>
    </dgm:pt>
    <dgm:pt modelId="{B79D9523-69EF-44DA-982E-B999415AF856}" type="pres">
      <dgm:prSet presAssocID="{9325E8DA-D665-4CA8-A601-06C34FFC5588}" presName="compNode" presStyleCnt="0"/>
      <dgm:spPr/>
    </dgm:pt>
    <dgm:pt modelId="{6833150F-C556-42A4-A10A-7F6692256ED9}" type="pres">
      <dgm:prSet presAssocID="{9325E8DA-D665-4CA8-A601-06C34FFC5588}" presName="bgRect" presStyleLbl="bgShp" presStyleIdx="2" presStyleCnt="4"/>
      <dgm:spPr/>
    </dgm:pt>
    <dgm:pt modelId="{5FEB4A0A-433E-4C97-AB73-3242F278B97A}" type="pres">
      <dgm:prSet presAssocID="{9325E8DA-D665-4CA8-A601-06C34FFC558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EFF93623-62F5-4ED2-9053-0ADE419D8B62}" type="pres">
      <dgm:prSet presAssocID="{9325E8DA-D665-4CA8-A601-06C34FFC5588}" presName="spaceRect" presStyleCnt="0"/>
      <dgm:spPr/>
    </dgm:pt>
    <dgm:pt modelId="{EC4DB90F-32C4-4ED4-AF17-528BA564C2B7}" type="pres">
      <dgm:prSet presAssocID="{9325E8DA-D665-4CA8-A601-06C34FFC5588}" presName="parTx" presStyleLbl="revTx" presStyleIdx="2" presStyleCnt="4">
        <dgm:presLayoutVars>
          <dgm:chMax val="0"/>
          <dgm:chPref val="0"/>
        </dgm:presLayoutVars>
      </dgm:prSet>
      <dgm:spPr/>
    </dgm:pt>
    <dgm:pt modelId="{79D93F25-48C5-4306-9761-9214F76E021E}" type="pres">
      <dgm:prSet presAssocID="{CBEE4296-F5EC-45EA-B1AB-737CA27251E6}" presName="sibTrans" presStyleCnt="0"/>
      <dgm:spPr/>
    </dgm:pt>
    <dgm:pt modelId="{270C904E-8C2B-43B8-8983-92F100909CFD}" type="pres">
      <dgm:prSet presAssocID="{92D57A8D-4087-4DA7-A1CF-48950AA6747A}" presName="compNode" presStyleCnt="0"/>
      <dgm:spPr/>
    </dgm:pt>
    <dgm:pt modelId="{2CE757C6-AC5D-4405-B870-492790479608}" type="pres">
      <dgm:prSet presAssocID="{92D57A8D-4087-4DA7-A1CF-48950AA6747A}" presName="bgRect" presStyleLbl="bgShp" presStyleIdx="3" presStyleCnt="4"/>
      <dgm:spPr/>
    </dgm:pt>
    <dgm:pt modelId="{6111E2A8-6948-482B-917A-4E18453205BB}" type="pres">
      <dgm:prSet presAssocID="{92D57A8D-4087-4DA7-A1CF-48950AA6747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ador"/>
        </a:ext>
      </dgm:extLst>
    </dgm:pt>
    <dgm:pt modelId="{DDF62F6C-FDA2-485F-850C-B5D737235585}" type="pres">
      <dgm:prSet presAssocID="{92D57A8D-4087-4DA7-A1CF-48950AA6747A}" presName="spaceRect" presStyleCnt="0"/>
      <dgm:spPr/>
    </dgm:pt>
    <dgm:pt modelId="{BD739755-B760-493E-83C8-EC1C204F107D}" type="pres">
      <dgm:prSet presAssocID="{92D57A8D-4087-4DA7-A1CF-48950AA6747A}" presName="parTx" presStyleLbl="revTx" presStyleIdx="3" presStyleCnt="4">
        <dgm:presLayoutVars>
          <dgm:chMax val="0"/>
          <dgm:chPref val="0"/>
        </dgm:presLayoutVars>
      </dgm:prSet>
      <dgm:spPr/>
    </dgm:pt>
  </dgm:ptLst>
  <dgm:cxnLst>
    <dgm:cxn modelId="{589EFC43-13D2-41E7-A05B-70D1D37C8A80}" srcId="{530E7241-1DF5-42C1-8ABA-1E63629D4F1E}" destId="{9C2D96C2-21E4-4054-8671-122AF314462B}" srcOrd="1" destOrd="0" parTransId="{F4E8A9C4-A1D8-4F18-84B1-98FAB84238AA}" sibTransId="{15D20C25-08EC-41CB-B3E8-A20691900283}"/>
    <dgm:cxn modelId="{3646D676-FA15-47F5-AC41-8E7E0AB0AA0F}" type="presOf" srcId="{530E7241-1DF5-42C1-8ABA-1E63629D4F1E}" destId="{FACCAAC0-6CB7-4577-B808-9CA81B697979}" srcOrd="0" destOrd="0" presId="urn:microsoft.com/office/officeart/2018/2/layout/IconVerticalSolidList"/>
    <dgm:cxn modelId="{83E91A8E-CF41-4E35-AE78-5A46047D95BD}" srcId="{530E7241-1DF5-42C1-8ABA-1E63629D4F1E}" destId="{85DF507E-A26B-4BD3-BA39-51AF292E6915}" srcOrd="0" destOrd="0" parTransId="{D0C739CF-3EAE-4380-9D98-66BA8D142A73}" sibTransId="{E3A8E227-4C67-435E-B41C-59E9552680E5}"/>
    <dgm:cxn modelId="{680A459C-9C27-4ABA-A6E0-A7441806EFDA}" type="presOf" srcId="{85DF507E-A26B-4BD3-BA39-51AF292E6915}" destId="{46EA2496-01BA-4955-B2C1-6D778489CF83}" srcOrd="0" destOrd="0" presId="urn:microsoft.com/office/officeart/2018/2/layout/IconVerticalSolidList"/>
    <dgm:cxn modelId="{EDA671D2-9BBA-4E9B-9160-F415A1C9B50C}" type="presOf" srcId="{9325E8DA-D665-4CA8-A601-06C34FFC5588}" destId="{EC4DB90F-32C4-4ED4-AF17-528BA564C2B7}" srcOrd="0" destOrd="0" presId="urn:microsoft.com/office/officeart/2018/2/layout/IconVerticalSolidList"/>
    <dgm:cxn modelId="{312A9FD3-EE2D-4B34-B900-4920C925243B}" type="presOf" srcId="{9C2D96C2-21E4-4054-8671-122AF314462B}" destId="{217160C0-FFAB-4354-A45D-A0430C1220F5}" srcOrd="0" destOrd="0" presId="urn:microsoft.com/office/officeart/2018/2/layout/IconVerticalSolidList"/>
    <dgm:cxn modelId="{7DCA69D5-A885-4AD4-B35A-7D35AFA61F19}" srcId="{530E7241-1DF5-42C1-8ABA-1E63629D4F1E}" destId="{92D57A8D-4087-4DA7-A1CF-48950AA6747A}" srcOrd="3" destOrd="0" parTransId="{196F6F31-B643-4B72-92FB-72EC79F09798}" sibTransId="{AFEAC994-E946-43DF-8A34-D0D67EA9DF67}"/>
    <dgm:cxn modelId="{514BE7F4-5382-4FEF-B773-86FD9CA10A9D}" type="presOf" srcId="{92D57A8D-4087-4DA7-A1CF-48950AA6747A}" destId="{BD739755-B760-493E-83C8-EC1C204F107D}" srcOrd="0" destOrd="0" presId="urn:microsoft.com/office/officeart/2018/2/layout/IconVerticalSolidList"/>
    <dgm:cxn modelId="{4D4259FB-8B43-4900-BB24-47CE7D9FEC2C}" srcId="{530E7241-1DF5-42C1-8ABA-1E63629D4F1E}" destId="{9325E8DA-D665-4CA8-A601-06C34FFC5588}" srcOrd="2" destOrd="0" parTransId="{CCE2A1B9-182D-4A9D-A693-332134A570A5}" sibTransId="{CBEE4296-F5EC-45EA-B1AB-737CA27251E6}"/>
    <dgm:cxn modelId="{04465858-0C89-4567-A50F-CA3CDC94E3C1}" type="presParOf" srcId="{FACCAAC0-6CB7-4577-B808-9CA81B697979}" destId="{5758CA98-9448-4DD4-ADFD-08D0C49219A8}" srcOrd="0" destOrd="0" presId="urn:microsoft.com/office/officeart/2018/2/layout/IconVerticalSolidList"/>
    <dgm:cxn modelId="{2A76CE71-4A8A-4635-B8C7-F9CA12FD6B53}" type="presParOf" srcId="{5758CA98-9448-4DD4-ADFD-08D0C49219A8}" destId="{13FC5B5B-97FC-4F72-A3CE-7167242D0346}" srcOrd="0" destOrd="0" presId="urn:microsoft.com/office/officeart/2018/2/layout/IconVerticalSolidList"/>
    <dgm:cxn modelId="{EDAEE580-66F9-492A-8ADD-278E0A0B829F}" type="presParOf" srcId="{5758CA98-9448-4DD4-ADFD-08D0C49219A8}" destId="{E61AE04F-658D-4E19-85B0-C34625A3847C}" srcOrd="1" destOrd="0" presId="urn:microsoft.com/office/officeart/2018/2/layout/IconVerticalSolidList"/>
    <dgm:cxn modelId="{EBF65433-EE8F-4892-966D-B6959A502CC0}" type="presParOf" srcId="{5758CA98-9448-4DD4-ADFD-08D0C49219A8}" destId="{4F5547BA-A826-4290-9955-E986F3FA99E5}" srcOrd="2" destOrd="0" presId="urn:microsoft.com/office/officeart/2018/2/layout/IconVerticalSolidList"/>
    <dgm:cxn modelId="{1B4135DB-1299-4C0D-8576-1A777E146304}" type="presParOf" srcId="{5758CA98-9448-4DD4-ADFD-08D0C49219A8}" destId="{46EA2496-01BA-4955-B2C1-6D778489CF83}" srcOrd="3" destOrd="0" presId="urn:microsoft.com/office/officeart/2018/2/layout/IconVerticalSolidList"/>
    <dgm:cxn modelId="{CD76487E-5435-4752-A6F1-2352F2336A50}" type="presParOf" srcId="{FACCAAC0-6CB7-4577-B808-9CA81B697979}" destId="{C183CD23-F080-44AF-B436-E2AC65697A58}" srcOrd="1" destOrd="0" presId="urn:microsoft.com/office/officeart/2018/2/layout/IconVerticalSolidList"/>
    <dgm:cxn modelId="{BA15B323-0ACF-47A6-8EE8-D83E52CBA61E}" type="presParOf" srcId="{FACCAAC0-6CB7-4577-B808-9CA81B697979}" destId="{FC8061A2-72EA-49CA-8ECC-2BBF3AA20260}" srcOrd="2" destOrd="0" presId="urn:microsoft.com/office/officeart/2018/2/layout/IconVerticalSolidList"/>
    <dgm:cxn modelId="{C472642D-E38E-4289-BE57-E88522472D7A}" type="presParOf" srcId="{FC8061A2-72EA-49CA-8ECC-2BBF3AA20260}" destId="{6904A898-3686-431E-AE41-7F2CF4B6E900}" srcOrd="0" destOrd="0" presId="urn:microsoft.com/office/officeart/2018/2/layout/IconVerticalSolidList"/>
    <dgm:cxn modelId="{C3791BA9-E47F-482E-8FBF-ADA4C7475252}" type="presParOf" srcId="{FC8061A2-72EA-49CA-8ECC-2BBF3AA20260}" destId="{82D31CEC-20A2-4D3B-9EB8-A22E237CE59A}" srcOrd="1" destOrd="0" presId="urn:microsoft.com/office/officeart/2018/2/layout/IconVerticalSolidList"/>
    <dgm:cxn modelId="{8C6A7DAF-474B-498E-88EE-BE19D59FEF83}" type="presParOf" srcId="{FC8061A2-72EA-49CA-8ECC-2BBF3AA20260}" destId="{815194AE-4A6B-4CAA-81B9-B9CC9775C044}" srcOrd="2" destOrd="0" presId="urn:microsoft.com/office/officeart/2018/2/layout/IconVerticalSolidList"/>
    <dgm:cxn modelId="{EAD49389-8B05-4E1A-828A-89FD1E67069C}" type="presParOf" srcId="{FC8061A2-72EA-49CA-8ECC-2BBF3AA20260}" destId="{217160C0-FFAB-4354-A45D-A0430C1220F5}" srcOrd="3" destOrd="0" presId="urn:microsoft.com/office/officeart/2018/2/layout/IconVerticalSolidList"/>
    <dgm:cxn modelId="{CEF587ED-0E46-4D4B-9FFD-625CAEB05784}" type="presParOf" srcId="{FACCAAC0-6CB7-4577-B808-9CA81B697979}" destId="{931069A1-96B0-4E72-8D3B-3D3A4FF7B1F3}" srcOrd="3" destOrd="0" presId="urn:microsoft.com/office/officeart/2018/2/layout/IconVerticalSolidList"/>
    <dgm:cxn modelId="{25E32BEF-B873-4769-A162-33EF8BC839F5}" type="presParOf" srcId="{FACCAAC0-6CB7-4577-B808-9CA81B697979}" destId="{B79D9523-69EF-44DA-982E-B999415AF856}" srcOrd="4" destOrd="0" presId="urn:microsoft.com/office/officeart/2018/2/layout/IconVerticalSolidList"/>
    <dgm:cxn modelId="{795FBD8E-BD78-45A7-BADC-A2D412820CEF}" type="presParOf" srcId="{B79D9523-69EF-44DA-982E-B999415AF856}" destId="{6833150F-C556-42A4-A10A-7F6692256ED9}" srcOrd="0" destOrd="0" presId="urn:microsoft.com/office/officeart/2018/2/layout/IconVerticalSolidList"/>
    <dgm:cxn modelId="{213E8340-4620-418A-BF47-1E81A2BCEF81}" type="presParOf" srcId="{B79D9523-69EF-44DA-982E-B999415AF856}" destId="{5FEB4A0A-433E-4C97-AB73-3242F278B97A}" srcOrd="1" destOrd="0" presId="urn:microsoft.com/office/officeart/2018/2/layout/IconVerticalSolidList"/>
    <dgm:cxn modelId="{0DF87BD3-867C-42A3-B9CD-62C09D8B97BA}" type="presParOf" srcId="{B79D9523-69EF-44DA-982E-B999415AF856}" destId="{EFF93623-62F5-4ED2-9053-0ADE419D8B62}" srcOrd="2" destOrd="0" presId="urn:microsoft.com/office/officeart/2018/2/layout/IconVerticalSolidList"/>
    <dgm:cxn modelId="{D2C2A8D7-FA3F-46DD-BC68-6116AB470A23}" type="presParOf" srcId="{B79D9523-69EF-44DA-982E-B999415AF856}" destId="{EC4DB90F-32C4-4ED4-AF17-528BA564C2B7}" srcOrd="3" destOrd="0" presId="urn:microsoft.com/office/officeart/2018/2/layout/IconVerticalSolidList"/>
    <dgm:cxn modelId="{6866EC84-7D6B-42A8-8D02-EF68717949AF}" type="presParOf" srcId="{FACCAAC0-6CB7-4577-B808-9CA81B697979}" destId="{79D93F25-48C5-4306-9761-9214F76E021E}" srcOrd="5" destOrd="0" presId="urn:microsoft.com/office/officeart/2018/2/layout/IconVerticalSolidList"/>
    <dgm:cxn modelId="{D19F9DD6-05CA-434C-BA7A-DE127977AE8F}" type="presParOf" srcId="{FACCAAC0-6CB7-4577-B808-9CA81B697979}" destId="{270C904E-8C2B-43B8-8983-92F100909CFD}" srcOrd="6" destOrd="0" presId="urn:microsoft.com/office/officeart/2018/2/layout/IconVerticalSolidList"/>
    <dgm:cxn modelId="{64558ACE-280E-4738-A2D4-B62F4D20CB58}" type="presParOf" srcId="{270C904E-8C2B-43B8-8983-92F100909CFD}" destId="{2CE757C6-AC5D-4405-B870-492790479608}" srcOrd="0" destOrd="0" presId="urn:microsoft.com/office/officeart/2018/2/layout/IconVerticalSolidList"/>
    <dgm:cxn modelId="{0F782C64-E318-404E-BEE9-AC1F1E2183FC}" type="presParOf" srcId="{270C904E-8C2B-43B8-8983-92F100909CFD}" destId="{6111E2A8-6948-482B-917A-4E18453205BB}" srcOrd="1" destOrd="0" presId="urn:microsoft.com/office/officeart/2018/2/layout/IconVerticalSolidList"/>
    <dgm:cxn modelId="{BBD3D2D7-8A44-4FD1-900C-AF06301D32A6}" type="presParOf" srcId="{270C904E-8C2B-43B8-8983-92F100909CFD}" destId="{DDF62F6C-FDA2-485F-850C-B5D737235585}" srcOrd="2" destOrd="0" presId="urn:microsoft.com/office/officeart/2018/2/layout/IconVerticalSolidList"/>
    <dgm:cxn modelId="{E17822B6-DFFF-4070-A0B2-ECF6D100741F}" type="presParOf" srcId="{270C904E-8C2B-43B8-8983-92F100909CFD}" destId="{BD739755-B760-493E-83C8-EC1C204F107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901436-38AD-4A31-952C-E8C163547134}">
      <dsp:nvSpPr>
        <dsp:cNvPr id="0" name=""/>
        <dsp:cNvSpPr/>
      </dsp:nvSpPr>
      <dsp:spPr>
        <a:xfrm>
          <a:off x="0" y="529159"/>
          <a:ext cx="6666833" cy="756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6D2401F-0420-4EBC-9D4F-F94BDF8E6239}">
      <dsp:nvSpPr>
        <dsp:cNvPr id="0" name=""/>
        <dsp:cNvSpPr/>
      </dsp:nvSpPr>
      <dsp:spPr>
        <a:xfrm>
          <a:off x="333341" y="86359"/>
          <a:ext cx="4666783" cy="8856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s-MX" sz="3000" kern="1200">
              <a:latin typeface="Calibri Light" panose="020F0302020204030204"/>
            </a:rPr>
            <a:t>Codificación</a:t>
          </a:r>
          <a:endParaRPr lang="es-MX" sz="3000" kern="1200"/>
        </a:p>
      </dsp:txBody>
      <dsp:txXfrm>
        <a:off x="376572" y="129590"/>
        <a:ext cx="4580321" cy="799138"/>
      </dsp:txXfrm>
    </dsp:sp>
    <dsp:sp modelId="{171F1936-DA99-4F00-B45D-921AACF09342}">
      <dsp:nvSpPr>
        <dsp:cNvPr id="0" name=""/>
        <dsp:cNvSpPr/>
      </dsp:nvSpPr>
      <dsp:spPr>
        <a:xfrm>
          <a:off x="0" y="1889959"/>
          <a:ext cx="6666833" cy="7560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19BBED3-0700-47C0-BD78-2A92E340618C}">
      <dsp:nvSpPr>
        <dsp:cNvPr id="0" name=""/>
        <dsp:cNvSpPr/>
      </dsp:nvSpPr>
      <dsp:spPr>
        <a:xfrm>
          <a:off x="333341" y="1447159"/>
          <a:ext cx="4666783" cy="8856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s-MX" sz="3000" kern="1200"/>
            <a:t>Definir anzatz</a:t>
          </a:r>
          <a:endParaRPr lang="en-US" sz="3000" kern="1200"/>
        </a:p>
      </dsp:txBody>
      <dsp:txXfrm>
        <a:off x="376572" y="1490390"/>
        <a:ext cx="4580321" cy="799138"/>
      </dsp:txXfrm>
    </dsp:sp>
    <dsp:sp modelId="{6ECAA24D-CBEE-4825-ABE5-05F4F955402D}">
      <dsp:nvSpPr>
        <dsp:cNvPr id="0" name=""/>
        <dsp:cNvSpPr/>
      </dsp:nvSpPr>
      <dsp:spPr>
        <a:xfrm>
          <a:off x="0" y="3250759"/>
          <a:ext cx="6666833" cy="7560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FB0004B-F8C6-4771-A5AB-4F987E702C8D}">
      <dsp:nvSpPr>
        <dsp:cNvPr id="0" name=""/>
        <dsp:cNvSpPr/>
      </dsp:nvSpPr>
      <dsp:spPr>
        <a:xfrm>
          <a:off x="333341" y="2807959"/>
          <a:ext cx="4666783" cy="88560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s-MX" sz="3000" kern="1200"/>
            <a:t>Entrenamiento del modelo</a:t>
          </a:r>
          <a:endParaRPr lang="en-US" sz="3000" kern="1200"/>
        </a:p>
      </dsp:txBody>
      <dsp:txXfrm>
        <a:off x="376572" y="2851190"/>
        <a:ext cx="4580321" cy="799138"/>
      </dsp:txXfrm>
    </dsp:sp>
    <dsp:sp modelId="{8C7A4795-D0B7-40DE-AE4E-5EEE332B6844}">
      <dsp:nvSpPr>
        <dsp:cNvPr id="0" name=""/>
        <dsp:cNvSpPr/>
      </dsp:nvSpPr>
      <dsp:spPr>
        <a:xfrm>
          <a:off x="0" y="4611560"/>
          <a:ext cx="6666833" cy="7560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0C3A2EE-5564-45BC-854B-0E7948BA4C95}">
      <dsp:nvSpPr>
        <dsp:cNvPr id="0" name=""/>
        <dsp:cNvSpPr/>
      </dsp:nvSpPr>
      <dsp:spPr>
        <a:xfrm>
          <a:off x="333341" y="4168760"/>
          <a:ext cx="4666783" cy="8856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s-MX" sz="3000" kern="1200"/>
            <a:t>Resultados</a:t>
          </a:r>
          <a:endParaRPr lang="en-US" sz="3000" kern="1200"/>
        </a:p>
      </dsp:txBody>
      <dsp:txXfrm>
        <a:off x="376572" y="4211991"/>
        <a:ext cx="4580321" cy="7991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FC5B5B-97FC-4F72-A3CE-7167242D0346}">
      <dsp:nvSpPr>
        <dsp:cNvPr id="0" name=""/>
        <dsp:cNvSpPr/>
      </dsp:nvSpPr>
      <dsp:spPr>
        <a:xfrm>
          <a:off x="0" y="2439"/>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1AE04F-658D-4E19-85B0-C34625A3847C}">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EA2496-01BA-4955-B2C1-6D778489CF83}">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89000">
            <a:lnSpc>
              <a:spcPct val="90000"/>
            </a:lnSpc>
            <a:spcBef>
              <a:spcPct val="0"/>
            </a:spcBef>
            <a:spcAft>
              <a:spcPct val="35000"/>
            </a:spcAft>
            <a:buNone/>
          </a:pPr>
          <a:r>
            <a:rPr lang="es-MX" sz="2000" kern="1200"/>
            <a:t>Flujo de implementación de un algoritmo cuántico variacional.</a:t>
          </a:r>
          <a:endParaRPr lang="en-US" sz="2000" kern="1200"/>
        </a:p>
      </dsp:txBody>
      <dsp:txXfrm>
        <a:off x="1428292" y="2439"/>
        <a:ext cx="4873308" cy="1236616"/>
      </dsp:txXfrm>
    </dsp:sp>
    <dsp:sp modelId="{6904A898-3686-431E-AE41-7F2CF4B6E900}">
      <dsp:nvSpPr>
        <dsp:cNvPr id="0" name=""/>
        <dsp:cNvSpPr/>
      </dsp:nvSpPr>
      <dsp:spPr>
        <a:xfrm>
          <a:off x="0" y="1548210"/>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D31CEC-20A2-4D3B-9EB8-A22E237CE59A}">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7160C0-FFAB-4354-A45D-A0430C1220F5}">
      <dsp:nvSpPr>
        <dsp:cNvPr id="0" name=""/>
        <dsp:cNvSpPr/>
      </dsp:nvSpPr>
      <dsp:spPr>
        <a:xfrm>
          <a:off x="1428292" y="1548210"/>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89000">
            <a:lnSpc>
              <a:spcPct val="90000"/>
            </a:lnSpc>
            <a:spcBef>
              <a:spcPct val="0"/>
            </a:spcBef>
            <a:spcAft>
              <a:spcPct val="35000"/>
            </a:spcAft>
            <a:buNone/>
          </a:pPr>
          <a:r>
            <a:rPr lang="es-MX" sz="2000" kern="1200"/>
            <a:t>Implementación de un algoritmo básico.</a:t>
          </a:r>
          <a:endParaRPr lang="en-US" sz="2000" kern="1200"/>
        </a:p>
      </dsp:txBody>
      <dsp:txXfrm>
        <a:off x="1428292" y="1548210"/>
        <a:ext cx="4873308" cy="1236616"/>
      </dsp:txXfrm>
    </dsp:sp>
    <dsp:sp modelId="{6833150F-C556-42A4-A10A-7F6692256ED9}">
      <dsp:nvSpPr>
        <dsp:cNvPr id="0" name=""/>
        <dsp:cNvSpPr/>
      </dsp:nvSpPr>
      <dsp:spPr>
        <a:xfrm>
          <a:off x="0" y="3093981"/>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EB4A0A-433E-4C97-AB73-3242F278B97A}">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4DB90F-32C4-4ED4-AF17-528BA564C2B7}">
      <dsp:nvSpPr>
        <dsp:cNvPr id="0" name=""/>
        <dsp:cNvSpPr/>
      </dsp:nvSpPr>
      <dsp:spPr>
        <a:xfrm>
          <a:off x="1428292" y="3093981"/>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89000">
            <a:lnSpc>
              <a:spcPct val="90000"/>
            </a:lnSpc>
            <a:spcBef>
              <a:spcPct val="0"/>
            </a:spcBef>
            <a:spcAft>
              <a:spcPct val="35000"/>
            </a:spcAft>
            <a:buNone/>
          </a:pPr>
          <a:r>
            <a:rPr lang="es-MX" sz="2000" kern="1200"/>
            <a:t>Funciona como primer acercamiento a aprendizaje maquina clásico y aprendizaje máquina cuántico sobre la plataforma Qiskit.</a:t>
          </a:r>
          <a:endParaRPr lang="en-US" sz="2000" kern="1200"/>
        </a:p>
      </dsp:txBody>
      <dsp:txXfrm>
        <a:off x="1428292" y="3093981"/>
        <a:ext cx="4873308" cy="1236616"/>
      </dsp:txXfrm>
    </dsp:sp>
    <dsp:sp modelId="{2CE757C6-AC5D-4405-B870-492790479608}">
      <dsp:nvSpPr>
        <dsp:cNvPr id="0" name=""/>
        <dsp:cNvSpPr/>
      </dsp:nvSpPr>
      <dsp:spPr>
        <a:xfrm>
          <a:off x="0" y="4639752"/>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11E2A8-6948-482B-917A-4E18453205BB}">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739755-B760-493E-83C8-EC1C204F107D}">
      <dsp:nvSpPr>
        <dsp:cNvPr id="0" name=""/>
        <dsp:cNvSpPr/>
      </dsp:nvSpPr>
      <dsp:spPr>
        <a:xfrm>
          <a:off x="1428292" y="4639752"/>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89000">
            <a:lnSpc>
              <a:spcPct val="90000"/>
            </a:lnSpc>
            <a:spcBef>
              <a:spcPct val="0"/>
            </a:spcBef>
            <a:spcAft>
              <a:spcPct val="35000"/>
            </a:spcAft>
            <a:buNone/>
          </a:pPr>
          <a:r>
            <a:rPr lang="es-MX" sz="2000" kern="1200"/>
            <a:t>Sobre las capacidades reales de algoritmos en dispositivos NISQ.</a:t>
          </a:r>
          <a:endParaRPr lang="en-US" sz="2000" kern="1200"/>
        </a:p>
      </dsp:txBody>
      <dsp:txXfrm>
        <a:off x="1428292" y="4639752"/>
        <a:ext cx="4873308" cy="123661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923DA8-C94D-4897-B552-5A97DD614007}"/>
              </a:ext>
            </a:extLst>
          </p:cNvPr>
          <p:cNvSpPr>
            <a:spLocks noGrp="1"/>
          </p:cNvSpPr>
          <p:nvPr>
            <p:ph type="ctrTitle"/>
          </p:nvPr>
        </p:nvSpPr>
        <p:spPr>
          <a:xfrm>
            <a:off x="1524000" y="1122363"/>
            <a:ext cx="9144000" cy="2387600"/>
          </a:xfrm>
        </p:spPr>
        <p:txBody>
          <a:bodyPr anchor="b"/>
          <a:lstStyle>
            <a:lvl1pPr algn="ctr">
              <a:defRPr sz="6000"/>
            </a:lvl1pPr>
          </a:lstStyle>
          <a:p>
            <a:r>
              <a:rPr lang="es-MX"/>
              <a:t>Haga clic para modificar el estilo de título del patrón</a:t>
            </a:r>
          </a:p>
        </p:txBody>
      </p:sp>
      <p:sp>
        <p:nvSpPr>
          <p:cNvPr id="3" name="Subtítulo 2">
            <a:extLst>
              <a:ext uri="{FF2B5EF4-FFF2-40B4-BE49-F238E27FC236}">
                <a16:creationId xmlns:a16="http://schemas.microsoft.com/office/drawing/2014/main" id="{D3F44FF0-A644-49E8-A91A-118BAB632A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Haga clic para editar el estilo de subtítulo del patrón</a:t>
            </a:r>
          </a:p>
        </p:txBody>
      </p:sp>
      <p:sp>
        <p:nvSpPr>
          <p:cNvPr id="4" name="Marcador de fecha 3">
            <a:extLst>
              <a:ext uri="{FF2B5EF4-FFF2-40B4-BE49-F238E27FC236}">
                <a16:creationId xmlns:a16="http://schemas.microsoft.com/office/drawing/2014/main" id="{82A632CB-A899-4AF7-B0D1-F33E6DBA7990}"/>
              </a:ext>
            </a:extLst>
          </p:cNvPr>
          <p:cNvSpPr>
            <a:spLocks noGrp="1"/>
          </p:cNvSpPr>
          <p:nvPr>
            <p:ph type="dt" sz="half" idx="10"/>
          </p:nvPr>
        </p:nvSpPr>
        <p:spPr/>
        <p:txBody>
          <a:bodyPr/>
          <a:lstStyle/>
          <a:p>
            <a:fld id="{AE07F27B-A933-4019-B579-D5B42C28646C}" type="datetimeFigureOut">
              <a:rPr lang="es-MX" smtClean="0"/>
              <a:t>27/10/2021</a:t>
            </a:fld>
            <a:endParaRPr lang="es-MX"/>
          </a:p>
        </p:txBody>
      </p:sp>
      <p:sp>
        <p:nvSpPr>
          <p:cNvPr id="5" name="Marcador de pie de página 4">
            <a:extLst>
              <a:ext uri="{FF2B5EF4-FFF2-40B4-BE49-F238E27FC236}">
                <a16:creationId xmlns:a16="http://schemas.microsoft.com/office/drawing/2014/main" id="{BC66D984-B803-435C-BCF5-4BBAC713AE8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B9692CF-9214-4B13-98B7-F4CAB957BFFB}"/>
              </a:ext>
            </a:extLst>
          </p:cNvPr>
          <p:cNvSpPr>
            <a:spLocks noGrp="1"/>
          </p:cNvSpPr>
          <p:nvPr>
            <p:ph type="sldNum" sz="quarter" idx="12"/>
          </p:nvPr>
        </p:nvSpPr>
        <p:spPr/>
        <p:txBody>
          <a:bodyPr/>
          <a:lstStyle/>
          <a:p>
            <a:fld id="{25161285-6D45-4A4C-BC72-F7266A558DFA}" type="slidenum">
              <a:rPr lang="es-MX" smtClean="0"/>
              <a:t>‹#›</a:t>
            </a:fld>
            <a:endParaRPr lang="es-MX"/>
          </a:p>
        </p:txBody>
      </p:sp>
    </p:spTree>
    <p:extLst>
      <p:ext uri="{BB962C8B-B14F-4D97-AF65-F5344CB8AC3E}">
        <p14:creationId xmlns:p14="http://schemas.microsoft.com/office/powerpoint/2010/main" val="666572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DDAB7-A2E6-4A47-B278-99F8F531D86D}"/>
              </a:ext>
            </a:extLst>
          </p:cNvPr>
          <p:cNvSpPr>
            <a:spLocks noGrp="1"/>
          </p:cNvSpPr>
          <p:nvPr>
            <p:ph type="title"/>
          </p:nvPr>
        </p:nvSpPr>
        <p:spPr/>
        <p:txBody>
          <a:bodyPr/>
          <a:lstStyle/>
          <a:p>
            <a:r>
              <a:rPr lang="es-MX"/>
              <a:t>Haga clic para modificar el estilo de título del patrón</a:t>
            </a:r>
          </a:p>
        </p:txBody>
      </p:sp>
      <p:sp>
        <p:nvSpPr>
          <p:cNvPr id="3" name="Marcador de texto vertical 2">
            <a:extLst>
              <a:ext uri="{FF2B5EF4-FFF2-40B4-BE49-F238E27FC236}">
                <a16:creationId xmlns:a16="http://schemas.microsoft.com/office/drawing/2014/main" id="{5D751AE4-CA07-4AA4-955A-A3138A38FEC5}"/>
              </a:ext>
            </a:extLst>
          </p:cNvPr>
          <p:cNvSpPr>
            <a:spLocks noGrp="1"/>
          </p:cNvSpPr>
          <p:nvPr>
            <p:ph type="body" orient="vert" idx="1"/>
          </p:nvPr>
        </p:nvSpPr>
        <p:spPr/>
        <p:txBody>
          <a:bodyPr vert="eaVert"/>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5E94929E-898F-42A0-8E2D-6683777E274E}"/>
              </a:ext>
            </a:extLst>
          </p:cNvPr>
          <p:cNvSpPr>
            <a:spLocks noGrp="1"/>
          </p:cNvSpPr>
          <p:nvPr>
            <p:ph type="dt" sz="half" idx="10"/>
          </p:nvPr>
        </p:nvSpPr>
        <p:spPr/>
        <p:txBody>
          <a:bodyPr/>
          <a:lstStyle/>
          <a:p>
            <a:fld id="{AE07F27B-A933-4019-B579-D5B42C28646C}" type="datetimeFigureOut">
              <a:rPr lang="es-MX" smtClean="0"/>
              <a:t>27/10/2021</a:t>
            </a:fld>
            <a:endParaRPr lang="es-MX"/>
          </a:p>
        </p:txBody>
      </p:sp>
      <p:sp>
        <p:nvSpPr>
          <p:cNvPr id="5" name="Marcador de pie de página 4">
            <a:extLst>
              <a:ext uri="{FF2B5EF4-FFF2-40B4-BE49-F238E27FC236}">
                <a16:creationId xmlns:a16="http://schemas.microsoft.com/office/drawing/2014/main" id="{18F1B5C4-7ED8-4576-B2E9-1DD6B2B617D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FB58ECE-66E6-4606-932A-AE5493564697}"/>
              </a:ext>
            </a:extLst>
          </p:cNvPr>
          <p:cNvSpPr>
            <a:spLocks noGrp="1"/>
          </p:cNvSpPr>
          <p:nvPr>
            <p:ph type="sldNum" sz="quarter" idx="12"/>
          </p:nvPr>
        </p:nvSpPr>
        <p:spPr/>
        <p:txBody>
          <a:bodyPr/>
          <a:lstStyle/>
          <a:p>
            <a:fld id="{25161285-6D45-4A4C-BC72-F7266A558DFA}" type="slidenum">
              <a:rPr lang="es-MX" smtClean="0"/>
              <a:t>‹#›</a:t>
            </a:fld>
            <a:endParaRPr lang="es-MX"/>
          </a:p>
        </p:txBody>
      </p:sp>
    </p:spTree>
    <p:extLst>
      <p:ext uri="{BB962C8B-B14F-4D97-AF65-F5344CB8AC3E}">
        <p14:creationId xmlns:p14="http://schemas.microsoft.com/office/powerpoint/2010/main" val="478483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6A4D404-B787-470F-ABF0-E69AAA7470DF}"/>
              </a:ext>
            </a:extLst>
          </p:cNvPr>
          <p:cNvSpPr>
            <a:spLocks noGrp="1"/>
          </p:cNvSpPr>
          <p:nvPr>
            <p:ph type="title" orient="vert"/>
          </p:nvPr>
        </p:nvSpPr>
        <p:spPr>
          <a:xfrm>
            <a:off x="8724900" y="365125"/>
            <a:ext cx="2628900" cy="5811838"/>
          </a:xfrm>
        </p:spPr>
        <p:txBody>
          <a:bodyPr vert="eaVert"/>
          <a:lstStyle/>
          <a:p>
            <a:r>
              <a:rPr lang="es-MX"/>
              <a:t>Haga clic para modificar el estilo de título del patrón</a:t>
            </a:r>
          </a:p>
        </p:txBody>
      </p:sp>
      <p:sp>
        <p:nvSpPr>
          <p:cNvPr id="3" name="Marcador de texto vertical 2">
            <a:extLst>
              <a:ext uri="{FF2B5EF4-FFF2-40B4-BE49-F238E27FC236}">
                <a16:creationId xmlns:a16="http://schemas.microsoft.com/office/drawing/2014/main" id="{039A8368-F5A5-4EAA-B0B8-837E8ABFB2D4}"/>
              </a:ext>
            </a:extLst>
          </p:cNvPr>
          <p:cNvSpPr>
            <a:spLocks noGrp="1"/>
          </p:cNvSpPr>
          <p:nvPr>
            <p:ph type="body" orient="vert" idx="1"/>
          </p:nvPr>
        </p:nvSpPr>
        <p:spPr>
          <a:xfrm>
            <a:off x="838200" y="365125"/>
            <a:ext cx="7734300" cy="5811838"/>
          </a:xfrm>
        </p:spPr>
        <p:txBody>
          <a:bodyPr vert="eaVert"/>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582EBA72-9C6F-4B4D-A16A-C1DEB754BFC2}"/>
              </a:ext>
            </a:extLst>
          </p:cNvPr>
          <p:cNvSpPr>
            <a:spLocks noGrp="1"/>
          </p:cNvSpPr>
          <p:nvPr>
            <p:ph type="dt" sz="half" idx="10"/>
          </p:nvPr>
        </p:nvSpPr>
        <p:spPr/>
        <p:txBody>
          <a:bodyPr/>
          <a:lstStyle/>
          <a:p>
            <a:fld id="{AE07F27B-A933-4019-B579-D5B42C28646C}" type="datetimeFigureOut">
              <a:rPr lang="es-MX" smtClean="0"/>
              <a:t>27/10/2021</a:t>
            </a:fld>
            <a:endParaRPr lang="es-MX"/>
          </a:p>
        </p:txBody>
      </p:sp>
      <p:sp>
        <p:nvSpPr>
          <p:cNvPr id="5" name="Marcador de pie de página 4">
            <a:extLst>
              <a:ext uri="{FF2B5EF4-FFF2-40B4-BE49-F238E27FC236}">
                <a16:creationId xmlns:a16="http://schemas.microsoft.com/office/drawing/2014/main" id="{426C3164-13E1-4E73-82B8-CA01840DD38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0366C00-207E-47BE-ABD1-6356D0ED3564}"/>
              </a:ext>
            </a:extLst>
          </p:cNvPr>
          <p:cNvSpPr>
            <a:spLocks noGrp="1"/>
          </p:cNvSpPr>
          <p:nvPr>
            <p:ph type="sldNum" sz="quarter" idx="12"/>
          </p:nvPr>
        </p:nvSpPr>
        <p:spPr/>
        <p:txBody>
          <a:bodyPr/>
          <a:lstStyle/>
          <a:p>
            <a:fld id="{25161285-6D45-4A4C-BC72-F7266A558DFA}" type="slidenum">
              <a:rPr lang="es-MX" smtClean="0"/>
              <a:t>‹#›</a:t>
            </a:fld>
            <a:endParaRPr lang="es-MX"/>
          </a:p>
        </p:txBody>
      </p:sp>
    </p:spTree>
    <p:extLst>
      <p:ext uri="{BB962C8B-B14F-4D97-AF65-F5344CB8AC3E}">
        <p14:creationId xmlns:p14="http://schemas.microsoft.com/office/powerpoint/2010/main" val="650442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C90C1-DC12-4585-816B-7F995CA70FA2}"/>
              </a:ext>
            </a:extLst>
          </p:cNvPr>
          <p:cNvSpPr>
            <a:spLocks noGrp="1"/>
          </p:cNvSpPr>
          <p:nvPr>
            <p:ph type="title"/>
          </p:nvPr>
        </p:nvSpPr>
        <p:spPr/>
        <p:txBody>
          <a:bodyPr/>
          <a:lstStyle/>
          <a:p>
            <a:r>
              <a:rPr lang="es-MX"/>
              <a:t>Haga clic para modificar el estilo de título del patrón</a:t>
            </a:r>
          </a:p>
        </p:txBody>
      </p:sp>
      <p:sp>
        <p:nvSpPr>
          <p:cNvPr id="3" name="Marcador de contenido 2">
            <a:extLst>
              <a:ext uri="{FF2B5EF4-FFF2-40B4-BE49-F238E27FC236}">
                <a16:creationId xmlns:a16="http://schemas.microsoft.com/office/drawing/2014/main" id="{7A8525E8-17D2-4F44-B405-8A55ADE168A8}"/>
              </a:ext>
            </a:extLst>
          </p:cNvPr>
          <p:cNvSpPr>
            <a:spLocks noGrp="1"/>
          </p:cNvSpPr>
          <p:nvPr>
            <p:ph idx="1"/>
          </p:nvPr>
        </p:nvSpPr>
        <p:spPr/>
        <p:txBody>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D10486F8-0096-44BF-8ACB-12C814FDE238}"/>
              </a:ext>
            </a:extLst>
          </p:cNvPr>
          <p:cNvSpPr>
            <a:spLocks noGrp="1"/>
          </p:cNvSpPr>
          <p:nvPr>
            <p:ph type="dt" sz="half" idx="10"/>
          </p:nvPr>
        </p:nvSpPr>
        <p:spPr/>
        <p:txBody>
          <a:bodyPr/>
          <a:lstStyle/>
          <a:p>
            <a:fld id="{AE07F27B-A933-4019-B579-D5B42C28646C}" type="datetimeFigureOut">
              <a:rPr lang="es-MX" smtClean="0"/>
              <a:t>27/10/2021</a:t>
            </a:fld>
            <a:endParaRPr lang="es-MX"/>
          </a:p>
        </p:txBody>
      </p:sp>
      <p:sp>
        <p:nvSpPr>
          <p:cNvPr id="5" name="Marcador de pie de página 4">
            <a:extLst>
              <a:ext uri="{FF2B5EF4-FFF2-40B4-BE49-F238E27FC236}">
                <a16:creationId xmlns:a16="http://schemas.microsoft.com/office/drawing/2014/main" id="{3504895C-BAB0-461C-A3A0-338DF827885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08771D5-D349-4326-B034-BE55DDDD2AD4}"/>
              </a:ext>
            </a:extLst>
          </p:cNvPr>
          <p:cNvSpPr>
            <a:spLocks noGrp="1"/>
          </p:cNvSpPr>
          <p:nvPr>
            <p:ph type="sldNum" sz="quarter" idx="12"/>
          </p:nvPr>
        </p:nvSpPr>
        <p:spPr/>
        <p:txBody>
          <a:bodyPr/>
          <a:lstStyle/>
          <a:p>
            <a:fld id="{25161285-6D45-4A4C-BC72-F7266A558DFA}" type="slidenum">
              <a:rPr lang="es-MX" smtClean="0"/>
              <a:t>‹#›</a:t>
            </a:fld>
            <a:endParaRPr lang="es-MX"/>
          </a:p>
        </p:txBody>
      </p:sp>
    </p:spTree>
    <p:extLst>
      <p:ext uri="{BB962C8B-B14F-4D97-AF65-F5344CB8AC3E}">
        <p14:creationId xmlns:p14="http://schemas.microsoft.com/office/powerpoint/2010/main" val="1546273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A043F6-9A64-47B0-AF08-C54FA3B5A717}"/>
              </a:ext>
            </a:extLst>
          </p:cNvPr>
          <p:cNvSpPr>
            <a:spLocks noGrp="1"/>
          </p:cNvSpPr>
          <p:nvPr>
            <p:ph type="title"/>
          </p:nvPr>
        </p:nvSpPr>
        <p:spPr>
          <a:xfrm>
            <a:off x="831850" y="1709738"/>
            <a:ext cx="10515600" cy="2852737"/>
          </a:xfrm>
        </p:spPr>
        <p:txBody>
          <a:bodyPr anchor="b"/>
          <a:lstStyle>
            <a:lvl1pPr>
              <a:defRPr sz="6000"/>
            </a:lvl1pPr>
          </a:lstStyle>
          <a:p>
            <a:r>
              <a:rPr lang="es-MX"/>
              <a:t>Haga clic para modificar el estilo de título del patrón</a:t>
            </a:r>
          </a:p>
        </p:txBody>
      </p:sp>
      <p:sp>
        <p:nvSpPr>
          <p:cNvPr id="3" name="Marcador de texto 2">
            <a:extLst>
              <a:ext uri="{FF2B5EF4-FFF2-40B4-BE49-F238E27FC236}">
                <a16:creationId xmlns:a16="http://schemas.microsoft.com/office/drawing/2014/main" id="{BE72D7C8-2508-4D8D-B2DB-4EA1580B15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Editar el estilo de texto del patrón</a:t>
            </a:r>
          </a:p>
        </p:txBody>
      </p:sp>
      <p:sp>
        <p:nvSpPr>
          <p:cNvPr id="4" name="Marcador de fecha 3">
            <a:extLst>
              <a:ext uri="{FF2B5EF4-FFF2-40B4-BE49-F238E27FC236}">
                <a16:creationId xmlns:a16="http://schemas.microsoft.com/office/drawing/2014/main" id="{3A1690BD-00EC-42F5-A4C1-8EFD0DCDA5AF}"/>
              </a:ext>
            </a:extLst>
          </p:cNvPr>
          <p:cNvSpPr>
            <a:spLocks noGrp="1"/>
          </p:cNvSpPr>
          <p:nvPr>
            <p:ph type="dt" sz="half" idx="10"/>
          </p:nvPr>
        </p:nvSpPr>
        <p:spPr/>
        <p:txBody>
          <a:bodyPr/>
          <a:lstStyle/>
          <a:p>
            <a:fld id="{AE07F27B-A933-4019-B579-D5B42C28646C}" type="datetimeFigureOut">
              <a:rPr lang="es-MX" smtClean="0"/>
              <a:t>27/10/2021</a:t>
            </a:fld>
            <a:endParaRPr lang="es-MX"/>
          </a:p>
        </p:txBody>
      </p:sp>
      <p:sp>
        <p:nvSpPr>
          <p:cNvPr id="5" name="Marcador de pie de página 4">
            <a:extLst>
              <a:ext uri="{FF2B5EF4-FFF2-40B4-BE49-F238E27FC236}">
                <a16:creationId xmlns:a16="http://schemas.microsoft.com/office/drawing/2014/main" id="{BA9856C7-3F2E-430D-9834-94A2A8EE865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79F383C-5494-4803-9C41-4EEFDF770A0C}"/>
              </a:ext>
            </a:extLst>
          </p:cNvPr>
          <p:cNvSpPr>
            <a:spLocks noGrp="1"/>
          </p:cNvSpPr>
          <p:nvPr>
            <p:ph type="sldNum" sz="quarter" idx="12"/>
          </p:nvPr>
        </p:nvSpPr>
        <p:spPr/>
        <p:txBody>
          <a:bodyPr/>
          <a:lstStyle/>
          <a:p>
            <a:fld id="{25161285-6D45-4A4C-BC72-F7266A558DFA}" type="slidenum">
              <a:rPr lang="es-MX" smtClean="0"/>
              <a:t>‹#›</a:t>
            </a:fld>
            <a:endParaRPr lang="es-MX"/>
          </a:p>
        </p:txBody>
      </p:sp>
    </p:spTree>
    <p:extLst>
      <p:ext uri="{BB962C8B-B14F-4D97-AF65-F5344CB8AC3E}">
        <p14:creationId xmlns:p14="http://schemas.microsoft.com/office/powerpoint/2010/main" val="3797575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B638FC-0A5D-4409-B619-3EB915BF2893}"/>
              </a:ext>
            </a:extLst>
          </p:cNvPr>
          <p:cNvSpPr>
            <a:spLocks noGrp="1"/>
          </p:cNvSpPr>
          <p:nvPr>
            <p:ph type="title"/>
          </p:nvPr>
        </p:nvSpPr>
        <p:spPr/>
        <p:txBody>
          <a:bodyPr/>
          <a:lstStyle/>
          <a:p>
            <a:r>
              <a:rPr lang="es-MX"/>
              <a:t>Haga clic para modificar el estilo de título del patrón</a:t>
            </a:r>
          </a:p>
        </p:txBody>
      </p:sp>
      <p:sp>
        <p:nvSpPr>
          <p:cNvPr id="3" name="Marcador de contenido 2">
            <a:extLst>
              <a:ext uri="{FF2B5EF4-FFF2-40B4-BE49-F238E27FC236}">
                <a16:creationId xmlns:a16="http://schemas.microsoft.com/office/drawing/2014/main" id="{DD68036A-CAD0-4976-A504-BC3F25FC0EF9}"/>
              </a:ext>
            </a:extLst>
          </p:cNvPr>
          <p:cNvSpPr>
            <a:spLocks noGrp="1"/>
          </p:cNvSpPr>
          <p:nvPr>
            <p:ph sz="half" idx="1"/>
          </p:nvPr>
        </p:nvSpPr>
        <p:spPr>
          <a:xfrm>
            <a:off x="838200" y="1825625"/>
            <a:ext cx="5181600" cy="4351338"/>
          </a:xfrm>
        </p:spPr>
        <p:txBody>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a:extLst>
              <a:ext uri="{FF2B5EF4-FFF2-40B4-BE49-F238E27FC236}">
                <a16:creationId xmlns:a16="http://schemas.microsoft.com/office/drawing/2014/main" id="{D1BC9E81-15FC-4750-A089-AB8BF412CAF2}"/>
              </a:ext>
            </a:extLst>
          </p:cNvPr>
          <p:cNvSpPr>
            <a:spLocks noGrp="1"/>
          </p:cNvSpPr>
          <p:nvPr>
            <p:ph sz="half" idx="2"/>
          </p:nvPr>
        </p:nvSpPr>
        <p:spPr>
          <a:xfrm>
            <a:off x="6172200" y="1825625"/>
            <a:ext cx="5181600" cy="4351338"/>
          </a:xfrm>
        </p:spPr>
        <p:txBody>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fecha 4">
            <a:extLst>
              <a:ext uri="{FF2B5EF4-FFF2-40B4-BE49-F238E27FC236}">
                <a16:creationId xmlns:a16="http://schemas.microsoft.com/office/drawing/2014/main" id="{8CA51CF2-5D6A-4DA8-AF6F-2E470AFDCD08}"/>
              </a:ext>
            </a:extLst>
          </p:cNvPr>
          <p:cNvSpPr>
            <a:spLocks noGrp="1"/>
          </p:cNvSpPr>
          <p:nvPr>
            <p:ph type="dt" sz="half" idx="10"/>
          </p:nvPr>
        </p:nvSpPr>
        <p:spPr/>
        <p:txBody>
          <a:bodyPr/>
          <a:lstStyle/>
          <a:p>
            <a:fld id="{AE07F27B-A933-4019-B579-D5B42C28646C}" type="datetimeFigureOut">
              <a:rPr lang="es-MX" smtClean="0"/>
              <a:t>27/10/2021</a:t>
            </a:fld>
            <a:endParaRPr lang="es-MX"/>
          </a:p>
        </p:txBody>
      </p:sp>
      <p:sp>
        <p:nvSpPr>
          <p:cNvPr id="6" name="Marcador de pie de página 5">
            <a:extLst>
              <a:ext uri="{FF2B5EF4-FFF2-40B4-BE49-F238E27FC236}">
                <a16:creationId xmlns:a16="http://schemas.microsoft.com/office/drawing/2014/main" id="{8B94BFB0-B585-4357-8EFF-958C37EE8316}"/>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BB86D51F-6F6C-4188-9767-34F34D9CF066}"/>
              </a:ext>
            </a:extLst>
          </p:cNvPr>
          <p:cNvSpPr>
            <a:spLocks noGrp="1"/>
          </p:cNvSpPr>
          <p:nvPr>
            <p:ph type="sldNum" sz="quarter" idx="12"/>
          </p:nvPr>
        </p:nvSpPr>
        <p:spPr/>
        <p:txBody>
          <a:bodyPr/>
          <a:lstStyle/>
          <a:p>
            <a:fld id="{25161285-6D45-4A4C-BC72-F7266A558DFA}" type="slidenum">
              <a:rPr lang="es-MX" smtClean="0"/>
              <a:t>‹#›</a:t>
            </a:fld>
            <a:endParaRPr lang="es-MX"/>
          </a:p>
        </p:txBody>
      </p:sp>
    </p:spTree>
    <p:extLst>
      <p:ext uri="{BB962C8B-B14F-4D97-AF65-F5344CB8AC3E}">
        <p14:creationId xmlns:p14="http://schemas.microsoft.com/office/powerpoint/2010/main" val="2232725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F5A965-D238-4B67-8CE2-6D0EFD679A6E}"/>
              </a:ext>
            </a:extLst>
          </p:cNvPr>
          <p:cNvSpPr>
            <a:spLocks noGrp="1"/>
          </p:cNvSpPr>
          <p:nvPr>
            <p:ph type="title"/>
          </p:nvPr>
        </p:nvSpPr>
        <p:spPr>
          <a:xfrm>
            <a:off x="839788" y="365125"/>
            <a:ext cx="10515600" cy="1325563"/>
          </a:xfrm>
        </p:spPr>
        <p:txBody>
          <a:bodyPr/>
          <a:lstStyle/>
          <a:p>
            <a:r>
              <a:rPr lang="es-MX"/>
              <a:t>Haga clic para modificar el estilo de título del patrón</a:t>
            </a:r>
          </a:p>
        </p:txBody>
      </p:sp>
      <p:sp>
        <p:nvSpPr>
          <p:cNvPr id="3" name="Marcador de texto 2">
            <a:extLst>
              <a:ext uri="{FF2B5EF4-FFF2-40B4-BE49-F238E27FC236}">
                <a16:creationId xmlns:a16="http://schemas.microsoft.com/office/drawing/2014/main" id="{97B8313A-DF6A-47E7-B425-EE6A04F7D4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Editar el estilo de texto del patrón</a:t>
            </a:r>
          </a:p>
        </p:txBody>
      </p:sp>
      <p:sp>
        <p:nvSpPr>
          <p:cNvPr id="4" name="Marcador de contenido 3">
            <a:extLst>
              <a:ext uri="{FF2B5EF4-FFF2-40B4-BE49-F238E27FC236}">
                <a16:creationId xmlns:a16="http://schemas.microsoft.com/office/drawing/2014/main" id="{E41DCF8F-BC50-4E05-B605-29848E81F828}"/>
              </a:ext>
            </a:extLst>
          </p:cNvPr>
          <p:cNvSpPr>
            <a:spLocks noGrp="1"/>
          </p:cNvSpPr>
          <p:nvPr>
            <p:ph sz="half" idx="2"/>
          </p:nvPr>
        </p:nvSpPr>
        <p:spPr>
          <a:xfrm>
            <a:off x="839788" y="2505075"/>
            <a:ext cx="5157787" cy="3684588"/>
          </a:xfrm>
        </p:spPr>
        <p:txBody>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a:extLst>
              <a:ext uri="{FF2B5EF4-FFF2-40B4-BE49-F238E27FC236}">
                <a16:creationId xmlns:a16="http://schemas.microsoft.com/office/drawing/2014/main" id="{4AEDFE27-E71A-4DA2-BEAF-658115781A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Editar el estilo de texto del patrón</a:t>
            </a:r>
          </a:p>
        </p:txBody>
      </p:sp>
      <p:sp>
        <p:nvSpPr>
          <p:cNvPr id="6" name="Marcador de contenido 5">
            <a:extLst>
              <a:ext uri="{FF2B5EF4-FFF2-40B4-BE49-F238E27FC236}">
                <a16:creationId xmlns:a16="http://schemas.microsoft.com/office/drawing/2014/main" id="{54E64931-8BAA-49A4-AFAB-C5D979450771}"/>
              </a:ext>
            </a:extLst>
          </p:cNvPr>
          <p:cNvSpPr>
            <a:spLocks noGrp="1"/>
          </p:cNvSpPr>
          <p:nvPr>
            <p:ph sz="quarter" idx="4"/>
          </p:nvPr>
        </p:nvSpPr>
        <p:spPr>
          <a:xfrm>
            <a:off x="6172200" y="2505075"/>
            <a:ext cx="5183188" cy="3684588"/>
          </a:xfrm>
        </p:spPr>
        <p:txBody>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a:extLst>
              <a:ext uri="{FF2B5EF4-FFF2-40B4-BE49-F238E27FC236}">
                <a16:creationId xmlns:a16="http://schemas.microsoft.com/office/drawing/2014/main" id="{4DA508CE-8427-44A8-B7D2-EEBA668F1896}"/>
              </a:ext>
            </a:extLst>
          </p:cNvPr>
          <p:cNvSpPr>
            <a:spLocks noGrp="1"/>
          </p:cNvSpPr>
          <p:nvPr>
            <p:ph type="dt" sz="half" idx="10"/>
          </p:nvPr>
        </p:nvSpPr>
        <p:spPr/>
        <p:txBody>
          <a:bodyPr/>
          <a:lstStyle/>
          <a:p>
            <a:fld id="{AE07F27B-A933-4019-B579-D5B42C28646C}" type="datetimeFigureOut">
              <a:rPr lang="es-MX" smtClean="0"/>
              <a:t>27/10/2021</a:t>
            </a:fld>
            <a:endParaRPr lang="es-MX"/>
          </a:p>
        </p:txBody>
      </p:sp>
      <p:sp>
        <p:nvSpPr>
          <p:cNvPr id="8" name="Marcador de pie de página 7">
            <a:extLst>
              <a:ext uri="{FF2B5EF4-FFF2-40B4-BE49-F238E27FC236}">
                <a16:creationId xmlns:a16="http://schemas.microsoft.com/office/drawing/2014/main" id="{B8959ECA-69BE-464E-B720-4BCEB7BF7D49}"/>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1B37764E-246D-4B22-82FA-CAE8A131884D}"/>
              </a:ext>
            </a:extLst>
          </p:cNvPr>
          <p:cNvSpPr>
            <a:spLocks noGrp="1"/>
          </p:cNvSpPr>
          <p:nvPr>
            <p:ph type="sldNum" sz="quarter" idx="12"/>
          </p:nvPr>
        </p:nvSpPr>
        <p:spPr/>
        <p:txBody>
          <a:bodyPr/>
          <a:lstStyle/>
          <a:p>
            <a:fld id="{25161285-6D45-4A4C-BC72-F7266A558DFA}" type="slidenum">
              <a:rPr lang="es-MX" smtClean="0"/>
              <a:t>‹#›</a:t>
            </a:fld>
            <a:endParaRPr lang="es-MX"/>
          </a:p>
        </p:txBody>
      </p:sp>
    </p:spTree>
    <p:extLst>
      <p:ext uri="{BB962C8B-B14F-4D97-AF65-F5344CB8AC3E}">
        <p14:creationId xmlns:p14="http://schemas.microsoft.com/office/powerpoint/2010/main" val="92890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B856CF-1265-44DC-BB56-9C3991ED4E58}"/>
              </a:ext>
            </a:extLst>
          </p:cNvPr>
          <p:cNvSpPr>
            <a:spLocks noGrp="1"/>
          </p:cNvSpPr>
          <p:nvPr>
            <p:ph type="title"/>
          </p:nvPr>
        </p:nvSpPr>
        <p:spPr/>
        <p:txBody>
          <a:bodyPr/>
          <a:lstStyle/>
          <a:p>
            <a:r>
              <a:rPr lang="es-MX"/>
              <a:t>Haga clic para modificar el estilo de título del patrón</a:t>
            </a:r>
          </a:p>
        </p:txBody>
      </p:sp>
      <p:sp>
        <p:nvSpPr>
          <p:cNvPr id="3" name="Marcador de fecha 2">
            <a:extLst>
              <a:ext uri="{FF2B5EF4-FFF2-40B4-BE49-F238E27FC236}">
                <a16:creationId xmlns:a16="http://schemas.microsoft.com/office/drawing/2014/main" id="{EE151EC7-483A-4E49-A831-C36D8CB2D528}"/>
              </a:ext>
            </a:extLst>
          </p:cNvPr>
          <p:cNvSpPr>
            <a:spLocks noGrp="1"/>
          </p:cNvSpPr>
          <p:nvPr>
            <p:ph type="dt" sz="half" idx="10"/>
          </p:nvPr>
        </p:nvSpPr>
        <p:spPr/>
        <p:txBody>
          <a:bodyPr/>
          <a:lstStyle/>
          <a:p>
            <a:fld id="{AE07F27B-A933-4019-B579-D5B42C28646C}" type="datetimeFigureOut">
              <a:rPr lang="es-MX" smtClean="0"/>
              <a:t>27/10/2021</a:t>
            </a:fld>
            <a:endParaRPr lang="es-MX"/>
          </a:p>
        </p:txBody>
      </p:sp>
      <p:sp>
        <p:nvSpPr>
          <p:cNvPr id="4" name="Marcador de pie de página 3">
            <a:extLst>
              <a:ext uri="{FF2B5EF4-FFF2-40B4-BE49-F238E27FC236}">
                <a16:creationId xmlns:a16="http://schemas.microsoft.com/office/drawing/2014/main" id="{DC0EACC7-AAA5-48FE-8F0E-051D6CD156CB}"/>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8BC5351D-2E3A-41E8-83ED-523CC5A39E13}"/>
              </a:ext>
            </a:extLst>
          </p:cNvPr>
          <p:cNvSpPr>
            <a:spLocks noGrp="1"/>
          </p:cNvSpPr>
          <p:nvPr>
            <p:ph type="sldNum" sz="quarter" idx="12"/>
          </p:nvPr>
        </p:nvSpPr>
        <p:spPr/>
        <p:txBody>
          <a:bodyPr/>
          <a:lstStyle/>
          <a:p>
            <a:fld id="{25161285-6D45-4A4C-BC72-F7266A558DFA}" type="slidenum">
              <a:rPr lang="es-MX" smtClean="0"/>
              <a:t>‹#›</a:t>
            </a:fld>
            <a:endParaRPr lang="es-MX"/>
          </a:p>
        </p:txBody>
      </p:sp>
    </p:spTree>
    <p:extLst>
      <p:ext uri="{BB962C8B-B14F-4D97-AF65-F5344CB8AC3E}">
        <p14:creationId xmlns:p14="http://schemas.microsoft.com/office/powerpoint/2010/main" val="1282273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8F00F79-9645-4996-A78C-D4830A3ED298}"/>
              </a:ext>
            </a:extLst>
          </p:cNvPr>
          <p:cNvSpPr>
            <a:spLocks noGrp="1"/>
          </p:cNvSpPr>
          <p:nvPr>
            <p:ph type="dt" sz="half" idx="10"/>
          </p:nvPr>
        </p:nvSpPr>
        <p:spPr/>
        <p:txBody>
          <a:bodyPr/>
          <a:lstStyle/>
          <a:p>
            <a:fld id="{AE07F27B-A933-4019-B579-D5B42C28646C}" type="datetimeFigureOut">
              <a:rPr lang="es-MX" smtClean="0"/>
              <a:t>27/10/2021</a:t>
            </a:fld>
            <a:endParaRPr lang="es-MX"/>
          </a:p>
        </p:txBody>
      </p:sp>
      <p:sp>
        <p:nvSpPr>
          <p:cNvPr id="3" name="Marcador de pie de página 2">
            <a:extLst>
              <a:ext uri="{FF2B5EF4-FFF2-40B4-BE49-F238E27FC236}">
                <a16:creationId xmlns:a16="http://schemas.microsoft.com/office/drawing/2014/main" id="{5D06438D-C7C0-40A6-860C-AF10CD2A9C95}"/>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60EAAF8D-15B1-435E-B343-EF328E593F5A}"/>
              </a:ext>
            </a:extLst>
          </p:cNvPr>
          <p:cNvSpPr>
            <a:spLocks noGrp="1"/>
          </p:cNvSpPr>
          <p:nvPr>
            <p:ph type="sldNum" sz="quarter" idx="12"/>
          </p:nvPr>
        </p:nvSpPr>
        <p:spPr/>
        <p:txBody>
          <a:bodyPr/>
          <a:lstStyle/>
          <a:p>
            <a:fld id="{25161285-6D45-4A4C-BC72-F7266A558DFA}" type="slidenum">
              <a:rPr lang="es-MX" smtClean="0"/>
              <a:t>‹#›</a:t>
            </a:fld>
            <a:endParaRPr lang="es-MX"/>
          </a:p>
        </p:txBody>
      </p:sp>
    </p:spTree>
    <p:extLst>
      <p:ext uri="{BB962C8B-B14F-4D97-AF65-F5344CB8AC3E}">
        <p14:creationId xmlns:p14="http://schemas.microsoft.com/office/powerpoint/2010/main" val="75163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1C8C42-FE0E-417D-BB51-55A3CCC66376}"/>
              </a:ext>
            </a:extLst>
          </p:cNvPr>
          <p:cNvSpPr>
            <a:spLocks noGrp="1"/>
          </p:cNvSpPr>
          <p:nvPr>
            <p:ph type="title"/>
          </p:nvPr>
        </p:nvSpPr>
        <p:spPr>
          <a:xfrm>
            <a:off x="839788" y="457200"/>
            <a:ext cx="3932237" cy="1600200"/>
          </a:xfrm>
        </p:spPr>
        <p:txBody>
          <a:bodyPr anchor="b"/>
          <a:lstStyle>
            <a:lvl1pPr>
              <a:defRPr sz="3200"/>
            </a:lvl1pPr>
          </a:lstStyle>
          <a:p>
            <a:r>
              <a:rPr lang="es-MX"/>
              <a:t>Haga clic para modificar el estilo de título del patrón</a:t>
            </a:r>
          </a:p>
        </p:txBody>
      </p:sp>
      <p:sp>
        <p:nvSpPr>
          <p:cNvPr id="3" name="Marcador de contenido 2">
            <a:extLst>
              <a:ext uri="{FF2B5EF4-FFF2-40B4-BE49-F238E27FC236}">
                <a16:creationId xmlns:a16="http://schemas.microsoft.com/office/drawing/2014/main" id="{88DFB6B5-C462-4288-8672-B8FC96981A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a:extLst>
              <a:ext uri="{FF2B5EF4-FFF2-40B4-BE49-F238E27FC236}">
                <a16:creationId xmlns:a16="http://schemas.microsoft.com/office/drawing/2014/main" id="{1D2AF15A-B1A9-4076-B0A4-6A79B6DB71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Editar el estilo de texto del patrón</a:t>
            </a:r>
          </a:p>
        </p:txBody>
      </p:sp>
      <p:sp>
        <p:nvSpPr>
          <p:cNvPr id="5" name="Marcador de fecha 4">
            <a:extLst>
              <a:ext uri="{FF2B5EF4-FFF2-40B4-BE49-F238E27FC236}">
                <a16:creationId xmlns:a16="http://schemas.microsoft.com/office/drawing/2014/main" id="{9EF8C2B9-7F38-4B1A-82D3-FB9F4BD1E63E}"/>
              </a:ext>
            </a:extLst>
          </p:cNvPr>
          <p:cNvSpPr>
            <a:spLocks noGrp="1"/>
          </p:cNvSpPr>
          <p:nvPr>
            <p:ph type="dt" sz="half" idx="10"/>
          </p:nvPr>
        </p:nvSpPr>
        <p:spPr/>
        <p:txBody>
          <a:bodyPr/>
          <a:lstStyle/>
          <a:p>
            <a:fld id="{AE07F27B-A933-4019-B579-D5B42C28646C}" type="datetimeFigureOut">
              <a:rPr lang="es-MX" smtClean="0"/>
              <a:t>27/10/2021</a:t>
            </a:fld>
            <a:endParaRPr lang="es-MX"/>
          </a:p>
        </p:txBody>
      </p:sp>
      <p:sp>
        <p:nvSpPr>
          <p:cNvPr id="6" name="Marcador de pie de página 5">
            <a:extLst>
              <a:ext uri="{FF2B5EF4-FFF2-40B4-BE49-F238E27FC236}">
                <a16:creationId xmlns:a16="http://schemas.microsoft.com/office/drawing/2014/main" id="{3088F36D-F73A-45BC-A898-EDE45077D4C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0DE0F6D-84B2-40F2-85E8-A48A04118A7F}"/>
              </a:ext>
            </a:extLst>
          </p:cNvPr>
          <p:cNvSpPr>
            <a:spLocks noGrp="1"/>
          </p:cNvSpPr>
          <p:nvPr>
            <p:ph type="sldNum" sz="quarter" idx="12"/>
          </p:nvPr>
        </p:nvSpPr>
        <p:spPr/>
        <p:txBody>
          <a:bodyPr/>
          <a:lstStyle/>
          <a:p>
            <a:fld id="{25161285-6D45-4A4C-BC72-F7266A558DFA}" type="slidenum">
              <a:rPr lang="es-MX" smtClean="0"/>
              <a:t>‹#›</a:t>
            </a:fld>
            <a:endParaRPr lang="es-MX"/>
          </a:p>
        </p:txBody>
      </p:sp>
    </p:spTree>
    <p:extLst>
      <p:ext uri="{BB962C8B-B14F-4D97-AF65-F5344CB8AC3E}">
        <p14:creationId xmlns:p14="http://schemas.microsoft.com/office/powerpoint/2010/main" val="2549233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34DA17-E930-481C-88EF-8890B17EC76E}"/>
              </a:ext>
            </a:extLst>
          </p:cNvPr>
          <p:cNvSpPr>
            <a:spLocks noGrp="1"/>
          </p:cNvSpPr>
          <p:nvPr>
            <p:ph type="title"/>
          </p:nvPr>
        </p:nvSpPr>
        <p:spPr>
          <a:xfrm>
            <a:off x="839788" y="457200"/>
            <a:ext cx="3932237" cy="1600200"/>
          </a:xfrm>
        </p:spPr>
        <p:txBody>
          <a:bodyPr anchor="b"/>
          <a:lstStyle>
            <a:lvl1pPr>
              <a:defRPr sz="3200"/>
            </a:lvl1pPr>
          </a:lstStyle>
          <a:p>
            <a:r>
              <a:rPr lang="es-MX"/>
              <a:t>Haga clic para modificar el estilo de título del patrón</a:t>
            </a:r>
          </a:p>
        </p:txBody>
      </p:sp>
      <p:sp>
        <p:nvSpPr>
          <p:cNvPr id="3" name="Marcador de posición de imagen 2">
            <a:extLst>
              <a:ext uri="{FF2B5EF4-FFF2-40B4-BE49-F238E27FC236}">
                <a16:creationId xmlns:a16="http://schemas.microsoft.com/office/drawing/2014/main" id="{F339A715-8380-48A3-A24B-A21477C83D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E89D6CB5-8A33-4ABE-BA5B-BD29818398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Editar el estilo de texto del patrón</a:t>
            </a:r>
          </a:p>
        </p:txBody>
      </p:sp>
      <p:sp>
        <p:nvSpPr>
          <p:cNvPr id="5" name="Marcador de fecha 4">
            <a:extLst>
              <a:ext uri="{FF2B5EF4-FFF2-40B4-BE49-F238E27FC236}">
                <a16:creationId xmlns:a16="http://schemas.microsoft.com/office/drawing/2014/main" id="{FCE713B2-5541-4301-8BB6-6A6A96FAC9C1}"/>
              </a:ext>
            </a:extLst>
          </p:cNvPr>
          <p:cNvSpPr>
            <a:spLocks noGrp="1"/>
          </p:cNvSpPr>
          <p:nvPr>
            <p:ph type="dt" sz="half" idx="10"/>
          </p:nvPr>
        </p:nvSpPr>
        <p:spPr/>
        <p:txBody>
          <a:bodyPr/>
          <a:lstStyle/>
          <a:p>
            <a:fld id="{AE07F27B-A933-4019-B579-D5B42C28646C}" type="datetimeFigureOut">
              <a:rPr lang="es-MX" smtClean="0"/>
              <a:t>27/10/2021</a:t>
            </a:fld>
            <a:endParaRPr lang="es-MX"/>
          </a:p>
        </p:txBody>
      </p:sp>
      <p:sp>
        <p:nvSpPr>
          <p:cNvPr id="6" name="Marcador de pie de página 5">
            <a:extLst>
              <a:ext uri="{FF2B5EF4-FFF2-40B4-BE49-F238E27FC236}">
                <a16:creationId xmlns:a16="http://schemas.microsoft.com/office/drawing/2014/main" id="{1DEDDF99-5D43-4BE8-AA45-5FB18AADE40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D5C0478-924B-4E0F-AD1D-73918CD879B6}"/>
              </a:ext>
            </a:extLst>
          </p:cNvPr>
          <p:cNvSpPr>
            <a:spLocks noGrp="1"/>
          </p:cNvSpPr>
          <p:nvPr>
            <p:ph type="sldNum" sz="quarter" idx="12"/>
          </p:nvPr>
        </p:nvSpPr>
        <p:spPr/>
        <p:txBody>
          <a:bodyPr/>
          <a:lstStyle/>
          <a:p>
            <a:fld id="{25161285-6D45-4A4C-BC72-F7266A558DFA}" type="slidenum">
              <a:rPr lang="es-MX" smtClean="0"/>
              <a:t>‹#›</a:t>
            </a:fld>
            <a:endParaRPr lang="es-MX"/>
          </a:p>
        </p:txBody>
      </p:sp>
    </p:spTree>
    <p:extLst>
      <p:ext uri="{BB962C8B-B14F-4D97-AF65-F5344CB8AC3E}">
        <p14:creationId xmlns:p14="http://schemas.microsoft.com/office/powerpoint/2010/main" val="1912587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284D2B0-C852-475E-B7EF-89C7B32805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Haga clic para modificar el estilo de título del patrón</a:t>
            </a:r>
          </a:p>
        </p:txBody>
      </p:sp>
      <p:sp>
        <p:nvSpPr>
          <p:cNvPr id="3" name="Marcador de texto 2">
            <a:extLst>
              <a:ext uri="{FF2B5EF4-FFF2-40B4-BE49-F238E27FC236}">
                <a16:creationId xmlns:a16="http://schemas.microsoft.com/office/drawing/2014/main" id="{E9C39D16-E731-44C3-9CEE-2BF3ECF8A3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Editar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46DFDE89-10F9-4D5C-8B1C-D3D1A6B494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07F27B-A933-4019-B579-D5B42C28646C}" type="datetimeFigureOut">
              <a:rPr lang="es-MX" smtClean="0"/>
              <a:t>27/10/2021</a:t>
            </a:fld>
            <a:endParaRPr lang="es-MX"/>
          </a:p>
        </p:txBody>
      </p:sp>
      <p:sp>
        <p:nvSpPr>
          <p:cNvPr id="5" name="Marcador de pie de página 4">
            <a:extLst>
              <a:ext uri="{FF2B5EF4-FFF2-40B4-BE49-F238E27FC236}">
                <a16:creationId xmlns:a16="http://schemas.microsoft.com/office/drawing/2014/main" id="{C58F9778-059B-41E7-8BD0-AF199A7496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88B2C287-665D-482E-A12E-A4553C99ED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161285-6D45-4A4C-BC72-F7266A558DFA}" type="slidenum">
              <a:rPr lang="es-MX" smtClean="0"/>
              <a:t>‹#›</a:t>
            </a:fld>
            <a:endParaRPr lang="es-MX"/>
          </a:p>
        </p:txBody>
      </p:sp>
    </p:spTree>
    <p:extLst>
      <p:ext uri="{BB962C8B-B14F-4D97-AF65-F5344CB8AC3E}">
        <p14:creationId xmlns:p14="http://schemas.microsoft.com/office/powerpoint/2010/main" val="103783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qiskitfallfest.hypeinnovation.com/servlet/hype/IMT?userAction=Browse&amp;templateName=&amp;documentId=184ef5cd6b1e8c527512c0231f5f474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qiskit.org/" TargetMode="External"/><Relationship Id="rId2" Type="http://schemas.openxmlformats.org/officeDocument/2006/relationships/hyperlink" Target="http://dx.doi.org/10.1038/nature23474" TargetMode="External"/><Relationship Id="rId1" Type="http://schemas.openxmlformats.org/officeDocument/2006/relationships/slideLayout" Target="../slideLayouts/slideLayout2.xml"/><Relationship Id="rId4" Type="http://schemas.openxmlformats.org/officeDocument/2006/relationships/hyperlink" Target="https://pennylane.ai/"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0">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92750D7-24A8-49FA-A959-E247A4E3585A}"/>
              </a:ext>
            </a:extLst>
          </p:cNvPr>
          <p:cNvSpPr>
            <a:spLocks noGrp="1"/>
          </p:cNvSpPr>
          <p:nvPr>
            <p:ph type="ctrTitle"/>
          </p:nvPr>
        </p:nvSpPr>
        <p:spPr>
          <a:xfrm>
            <a:off x="6194716" y="739978"/>
            <a:ext cx="5334930" cy="3004145"/>
          </a:xfrm>
        </p:spPr>
        <p:txBody>
          <a:bodyPr>
            <a:normAutofit/>
          </a:bodyPr>
          <a:lstStyle/>
          <a:p>
            <a:r>
              <a:rPr lang="es-MX" sz="4200" b="1"/>
              <a:t>Quantum </a:t>
            </a:r>
            <a:r>
              <a:rPr lang="es-MX" sz="4200" b="1" err="1"/>
              <a:t>classifier</a:t>
            </a:r>
            <a:r>
              <a:rPr lang="es-MX" sz="4200" b="1"/>
              <a:t> </a:t>
            </a:r>
            <a:r>
              <a:rPr lang="es-MX" sz="4200" b="1" err="1"/>
              <a:t>for</a:t>
            </a:r>
            <a:r>
              <a:rPr lang="es-MX" sz="4200" b="1"/>
              <a:t> medical data</a:t>
            </a:r>
            <a:br>
              <a:rPr lang="es-MX" sz="4200"/>
            </a:br>
            <a:endParaRPr lang="es-MX" sz="4200">
              <a:cs typeface="Calibri Light"/>
            </a:endParaRPr>
          </a:p>
          <a:p>
            <a:r>
              <a:rPr lang="es-MX" sz="4200">
                <a:hlinkClick r:id="rId2"/>
              </a:rPr>
              <a:t>Quantum Hackathon CIC- IPN (Mexico)</a:t>
            </a:r>
            <a:endParaRPr lang="es-MX" sz="4200">
              <a:cs typeface="Calibri Light"/>
            </a:endParaRPr>
          </a:p>
          <a:p>
            <a:endParaRPr lang="es-MX" sz="4200">
              <a:cs typeface="Calibri Light"/>
            </a:endParaRPr>
          </a:p>
        </p:txBody>
      </p:sp>
      <p:sp>
        <p:nvSpPr>
          <p:cNvPr id="3" name="Subtítulo 2">
            <a:extLst>
              <a:ext uri="{FF2B5EF4-FFF2-40B4-BE49-F238E27FC236}">
                <a16:creationId xmlns:a16="http://schemas.microsoft.com/office/drawing/2014/main" id="{222436C3-4762-4542-9B41-D8B4CC95F6DE}"/>
              </a:ext>
            </a:extLst>
          </p:cNvPr>
          <p:cNvSpPr>
            <a:spLocks noGrp="1"/>
          </p:cNvSpPr>
          <p:nvPr>
            <p:ph type="subTitle" idx="1"/>
          </p:nvPr>
        </p:nvSpPr>
        <p:spPr>
          <a:xfrm>
            <a:off x="6194715" y="3836197"/>
            <a:ext cx="5334931" cy="2189214"/>
          </a:xfrm>
        </p:spPr>
        <p:txBody>
          <a:bodyPr vert="horz" lIns="91440" tIns="45720" rIns="91440" bIns="45720" rtlCol="0" anchor="t">
            <a:normAutofit/>
          </a:bodyPr>
          <a:lstStyle/>
          <a:p>
            <a:r>
              <a:rPr lang="es-MX">
                <a:cs typeface="Calibri"/>
              </a:rPr>
              <a:t>Magaña Espinal Luis Emilio</a:t>
            </a:r>
          </a:p>
          <a:p>
            <a:r>
              <a:rPr lang="es-MX" err="1">
                <a:cs typeface="Calibri"/>
              </a:rPr>
              <a:t>Cotoñeto</a:t>
            </a:r>
            <a:r>
              <a:rPr lang="es-MX">
                <a:cs typeface="Calibri"/>
              </a:rPr>
              <a:t> Padilla Abel</a:t>
            </a:r>
          </a:p>
          <a:p>
            <a:r>
              <a:rPr lang="es-MX">
                <a:cs typeface="Calibri"/>
              </a:rPr>
              <a:t>Puente Ruiz Saúl </a:t>
            </a:r>
            <a:r>
              <a:rPr lang="es-MX" err="1">
                <a:cs typeface="Calibri"/>
              </a:rPr>
              <a:t>Yael</a:t>
            </a:r>
            <a:endParaRPr lang="es-MX">
              <a:cs typeface="Calibri"/>
            </a:endParaRPr>
          </a:p>
          <a:p>
            <a:r>
              <a:rPr lang="es-MX">
                <a:cs typeface="Calibri"/>
              </a:rPr>
              <a:t>González Flores Jesús Salvador</a:t>
            </a:r>
          </a:p>
        </p:txBody>
      </p:sp>
      <p:sp>
        <p:nvSpPr>
          <p:cNvPr id="22" name="Freeform: Shape 12">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14">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6" name="Freeform: Shape 16">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8">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0" name="Freeform: Shape 20">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Imagen 6">
            <a:extLst>
              <a:ext uri="{FF2B5EF4-FFF2-40B4-BE49-F238E27FC236}">
                <a16:creationId xmlns:a16="http://schemas.microsoft.com/office/drawing/2014/main" id="{A4F7A942-9B19-43EB-8E6C-EA29EFB33FC1}"/>
              </a:ext>
            </a:extLst>
          </p:cNvPr>
          <p:cNvPicPr>
            <a:picLocks noChangeAspect="1"/>
          </p:cNvPicPr>
          <p:nvPr/>
        </p:nvPicPr>
        <p:blipFill rotWithShape="1">
          <a:blip r:embed="rId3"/>
          <a:srcRect l="14181" r="29568" b="-2"/>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2" name="Freeform: Shape 2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3057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4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6" dur="indefinite" nodeType="mainSeq"/>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2">
            <a:extLst>
              <a:ext uri="{FF2B5EF4-FFF2-40B4-BE49-F238E27FC236}">
                <a16:creationId xmlns:a16="http://schemas.microsoft.com/office/drawing/2014/main" id="{B3D4B06C-C170-420F-9AF3-99DBC79A69CF}"/>
              </a:ext>
            </a:extLst>
          </p:cNvPr>
          <p:cNvPicPr>
            <a:picLocks noChangeAspect="1"/>
          </p:cNvPicPr>
          <p:nvPr/>
        </p:nvPicPr>
        <p:blipFill>
          <a:blip r:embed="rId2"/>
          <a:stretch>
            <a:fillRect/>
          </a:stretch>
        </p:blipFill>
        <p:spPr>
          <a:xfrm>
            <a:off x="969264" y="1146581"/>
            <a:ext cx="10250296" cy="2665076"/>
          </a:xfrm>
          <a:prstGeom prst="rect">
            <a:avLst/>
          </a:prstGeom>
        </p:spPr>
      </p:pic>
      <p:sp>
        <p:nvSpPr>
          <p:cNvPr id="4" name="CuadroTexto 3">
            <a:extLst>
              <a:ext uri="{FF2B5EF4-FFF2-40B4-BE49-F238E27FC236}">
                <a16:creationId xmlns:a16="http://schemas.microsoft.com/office/drawing/2014/main" id="{68E91B18-113A-4E1F-A38E-C6E37A068FCC}"/>
              </a:ext>
            </a:extLst>
          </p:cNvPr>
          <p:cNvSpPr txBox="1"/>
          <p:nvPr/>
        </p:nvSpPr>
        <p:spPr>
          <a:xfrm>
            <a:off x="5074920" y="4535423"/>
            <a:ext cx="4930626" cy="168440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i="1"/>
              <a:t>From https://qiskit.org/</a:t>
            </a:r>
          </a:p>
        </p:txBody>
      </p:sp>
      <p:grpSp>
        <p:nvGrpSpPr>
          <p:cNvPr id="7" name="Group 10">
            <a:extLst>
              <a:ext uri="{FF2B5EF4-FFF2-40B4-BE49-F238E27FC236}">
                <a16:creationId xmlns:a16="http://schemas.microsoft.com/office/drawing/2014/main" id="{D4469D90-62FA-49B2-981E-5305361D5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2474" y="4592474"/>
            <a:ext cx="1128382" cy="847206"/>
            <a:chOff x="8183879" y="1000124"/>
            <a:chExt cx="1562267" cy="1172973"/>
          </a:xfrm>
        </p:grpSpPr>
        <p:sp>
          <p:nvSpPr>
            <p:cNvPr id="12" name="Freeform 5">
              <a:extLst>
                <a:ext uri="{FF2B5EF4-FFF2-40B4-BE49-F238E27FC236}">
                  <a16:creationId xmlns:a16="http://schemas.microsoft.com/office/drawing/2014/main" id="{281E6897-9689-4C48-ADC3-9F41AAE3A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404E145C-C4EA-4DED-B029-22B811FCE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85527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7">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a:solidFill>
              <a:srgbClr val="FFBC62"/>
            </a:solidFill>
          </a:ln>
        </p:spPr>
        <p:style>
          <a:lnRef idx="1">
            <a:schemeClr val="accent1"/>
          </a:lnRef>
          <a:fillRef idx="0">
            <a:schemeClr val="accent1"/>
          </a:fillRef>
          <a:effectRef idx="0">
            <a:schemeClr val="accent1"/>
          </a:effectRef>
          <a:fontRef idx="minor">
            <a:schemeClr val="tx1"/>
          </a:fontRef>
        </p:style>
      </p:cxnSp>
      <p:pic>
        <p:nvPicPr>
          <p:cNvPr id="4" name="Imagen 8">
            <a:extLst>
              <a:ext uri="{FF2B5EF4-FFF2-40B4-BE49-F238E27FC236}">
                <a16:creationId xmlns:a16="http://schemas.microsoft.com/office/drawing/2014/main" id="{ED002E7A-D409-458C-BA1C-F1B68312477C}"/>
              </a:ext>
            </a:extLst>
          </p:cNvPr>
          <p:cNvPicPr>
            <a:picLocks noChangeAspect="1"/>
          </p:cNvPicPr>
          <p:nvPr/>
        </p:nvPicPr>
        <p:blipFill>
          <a:blip r:embed="rId2"/>
          <a:stretch>
            <a:fillRect/>
          </a:stretch>
        </p:blipFill>
        <p:spPr>
          <a:xfrm>
            <a:off x="1402861" y="960991"/>
            <a:ext cx="9454660" cy="4310786"/>
          </a:xfrm>
          <a:prstGeom prst="rect">
            <a:avLst/>
          </a:prstGeom>
        </p:spPr>
      </p:pic>
      <p:sp>
        <p:nvSpPr>
          <p:cNvPr id="9" name="Rectángulo 8">
            <a:extLst>
              <a:ext uri="{FF2B5EF4-FFF2-40B4-BE49-F238E27FC236}">
                <a16:creationId xmlns:a16="http://schemas.microsoft.com/office/drawing/2014/main" id="{EBAC2357-E1E7-4030-B047-986DB5156109}"/>
              </a:ext>
            </a:extLst>
          </p:cNvPr>
          <p:cNvSpPr/>
          <p:nvPr/>
        </p:nvSpPr>
        <p:spPr>
          <a:xfrm>
            <a:off x="4476261" y="1457569"/>
            <a:ext cx="4366845" cy="3878383"/>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p:sp>
        <p:nvSpPr>
          <p:cNvPr id="14" name="CuadroTexto 13">
            <a:extLst>
              <a:ext uri="{FF2B5EF4-FFF2-40B4-BE49-F238E27FC236}">
                <a16:creationId xmlns:a16="http://schemas.microsoft.com/office/drawing/2014/main" id="{BDF92C31-5EAC-49F3-91D9-8012507840F9}"/>
              </a:ext>
            </a:extLst>
          </p:cNvPr>
          <p:cNvSpPr txBox="1"/>
          <p:nvPr/>
        </p:nvSpPr>
        <p:spPr>
          <a:xfrm>
            <a:off x="7107953" y="5801757"/>
            <a:ext cx="47543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400" i="1"/>
              <a:t>Variational Quantum Classifiers Through the Lens of the Hessian, Pinaki Sen and Amandeep Singh Bhatia ,  2021.</a:t>
            </a:r>
            <a:endParaRPr lang="es-MX" sz="1400" i="1">
              <a:cs typeface="Calibri"/>
            </a:endParaRPr>
          </a:p>
        </p:txBody>
      </p:sp>
    </p:spTree>
    <p:extLst>
      <p:ext uri="{BB962C8B-B14F-4D97-AF65-F5344CB8AC3E}">
        <p14:creationId xmlns:p14="http://schemas.microsoft.com/office/powerpoint/2010/main" val="2374429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B5162E-F116-4EA8-99B7-6B15A058E910}"/>
              </a:ext>
            </a:extLst>
          </p:cNvPr>
          <p:cNvSpPr>
            <a:spLocks noGrp="1"/>
          </p:cNvSpPr>
          <p:nvPr>
            <p:ph type="title"/>
          </p:nvPr>
        </p:nvSpPr>
        <p:spPr/>
        <p:txBody>
          <a:bodyPr/>
          <a:lstStyle/>
          <a:p>
            <a:r>
              <a:rPr lang="es-MX">
                <a:cs typeface="Calibri Light"/>
              </a:rPr>
              <a:t>Circuitos Variacionales</a:t>
            </a:r>
            <a:endParaRPr lang="es-MX"/>
          </a:p>
        </p:txBody>
      </p:sp>
      <p:pic>
        <p:nvPicPr>
          <p:cNvPr id="5" name="Imagen 5">
            <a:extLst>
              <a:ext uri="{FF2B5EF4-FFF2-40B4-BE49-F238E27FC236}">
                <a16:creationId xmlns:a16="http://schemas.microsoft.com/office/drawing/2014/main" id="{292E0C8A-B9EE-4F1E-887D-B7018B236CE5}"/>
              </a:ext>
            </a:extLst>
          </p:cNvPr>
          <p:cNvPicPr>
            <a:picLocks noChangeAspect="1"/>
          </p:cNvPicPr>
          <p:nvPr/>
        </p:nvPicPr>
        <p:blipFill>
          <a:blip r:embed="rId2"/>
          <a:stretch>
            <a:fillRect/>
          </a:stretch>
        </p:blipFill>
        <p:spPr>
          <a:xfrm>
            <a:off x="406401" y="1363062"/>
            <a:ext cx="11076352" cy="5040414"/>
          </a:xfrm>
          <a:prstGeom prst="rect">
            <a:avLst/>
          </a:prstGeom>
        </p:spPr>
      </p:pic>
      <p:sp>
        <p:nvSpPr>
          <p:cNvPr id="7" name="CuadroTexto 6">
            <a:extLst>
              <a:ext uri="{FF2B5EF4-FFF2-40B4-BE49-F238E27FC236}">
                <a16:creationId xmlns:a16="http://schemas.microsoft.com/office/drawing/2014/main" id="{DA83C9EA-FF2E-4773-B952-E2F21A6D0141}"/>
              </a:ext>
            </a:extLst>
          </p:cNvPr>
          <p:cNvSpPr txBox="1"/>
          <p:nvPr/>
        </p:nvSpPr>
        <p:spPr>
          <a:xfrm>
            <a:off x="4294415" y="5948295"/>
            <a:ext cx="247814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400" i="1">
                <a:ea typeface="+mn-lt"/>
                <a:cs typeface="+mn-lt"/>
              </a:rPr>
              <a:t>From </a:t>
            </a:r>
            <a:r>
              <a:rPr lang="es-MX" sz="1400">
                <a:ea typeface="+mn-lt"/>
                <a:cs typeface="+mn-lt"/>
              </a:rPr>
              <a:t>https://pennylane.ai/</a:t>
            </a:r>
            <a:endParaRPr lang="es-MX">
              <a:ea typeface="+mn-lt"/>
              <a:cs typeface="+mn-lt"/>
            </a:endParaRPr>
          </a:p>
        </p:txBody>
      </p:sp>
    </p:spTree>
    <p:extLst>
      <p:ext uri="{BB962C8B-B14F-4D97-AF65-F5344CB8AC3E}">
        <p14:creationId xmlns:p14="http://schemas.microsoft.com/office/powerpoint/2010/main" val="2632620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a:extLst>
              <a:ext uri="{FF2B5EF4-FFF2-40B4-BE49-F238E27FC236}">
                <a16:creationId xmlns:a16="http://schemas.microsoft.com/office/drawing/2014/main" id="{CA90FC41-BF00-4E76-A001-57B36A48B430}"/>
              </a:ext>
            </a:extLst>
          </p:cNvPr>
          <p:cNvPicPr>
            <a:picLocks noChangeAspect="1"/>
          </p:cNvPicPr>
          <p:nvPr/>
        </p:nvPicPr>
        <p:blipFill>
          <a:blip r:embed="rId2"/>
          <a:stretch>
            <a:fillRect/>
          </a:stretch>
        </p:blipFill>
        <p:spPr>
          <a:xfrm>
            <a:off x="2253534" y="731520"/>
            <a:ext cx="7681756" cy="3495199"/>
          </a:xfrm>
          <a:prstGeom prst="rect">
            <a:avLst/>
          </a:prstGeom>
        </p:spPr>
      </p:pic>
      <p:sp>
        <p:nvSpPr>
          <p:cNvPr id="6" name="CuadroTexto 5">
            <a:extLst>
              <a:ext uri="{FF2B5EF4-FFF2-40B4-BE49-F238E27FC236}">
                <a16:creationId xmlns:a16="http://schemas.microsoft.com/office/drawing/2014/main" id="{5B44F373-D2B4-49FD-9D3C-02556C8BBA19}"/>
              </a:ext>
            </a:extLst>
          </p:cNvPr>
          <p:cNvSpPr txBox="1"/>
          <p:nvPr/>
        </p:nvSpPr>
        <p:spPr>
          <a:xfrm>
            <a:off x="5074920" y="4535423"/>
            <a:ext cx="4930626" cy="168440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i="1"/>
              <a:t>From https://qiskit.org/</a:t>
            </a:r>
          </a:p>
        </p:txBody>
      </p:sp>
      <p:grpSp>
        <p:nvGrpSpPr>
          <p:cNvPr id="9" name="Group 12">
            <a:extLst>
              <a:ext uri="{FF2B5EF4-FFF2-40B4-BE49-F238E27FC236}">
                <a16:creationId xmlns:a16="http://schemas.microsoft.com/office/drawing/2014/main" id="{D4469D90-62FA-49B2-981E-5305361D5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2474" y="4592474"/>
            <a:ext cx="1128382" cy="847206"/>
            <a:chOff x="8183879" y="1000124"/>
            <a:chExt cx="1562267" cy="1172973"/>
          </a:xfrm>
        </p:grpSpPr>
        <p:sp>
          <p:nvSpPr>
            <p:cNvPr id="14" name="Freeform 5">
              <a:extLst>
                <a:ext uri="{FF2B5EF4-FFF2-40B4-BE49-F238E27FC236}">
                  <a16:creationId xmlns:a16="http://schemas.microsoft.com/office/drawing/2014/main" id="{281E6897-9689-4C48-ADC3-9F41AAE3A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404E145C-C4EA-4DED-B029-22B811FCE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73402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686E9F-BC4B-4590-B963-A0197267D9B8}"/>
              </a:ext>
            </a:extLst>
          </p:cNvPr>
          <p:cNvSpPr>
            <a:spLocks noGrp="1"/>
          </p:cNvSpPr>
          <p:nvPr>
            <p:ph type="title"/>
          </p:nvPr>
        </p:nvSpPr>
        <p:spPr/>
        <p:txBody>
          <a:bodyPr/>
          <a:lstStyle/>
          <a:p>
            <a:r>
              <a:rPr lang="es-MX">
                <a:cs typeface="Calibri Light"/>
              </a:rPr>
              <a:t>Entrenamiento del modelo</a:t>
            </a:r>
          </a:p>
        </p:txBody>
      </p:sp>
      <p:pic>
        <p:nvPicPr>
          <p:cNvPr id="4" name="Imagen 4">
            <a:extLst>
              <a:ext uri="{FF2B5EF4-FFF2-40B4-BE49-F238E27FC236}">
                <a16:creationId xmlns:a16="http://schemas.microsoft.com/office/drawing/2014/main" id="{6EEA722E-D751-4BF2-B5A0-41CAA8987D94}"/>
              </a:ext>
            </a:extLst>
          </p:cNvPr>
          <p:cNvPicPr>
            <a:picLocks noGrp="1" noChangeAspect="1"/>
          </p:cNvPicPr>
          <p:nvPr>
            <p:ph idx="1"/>
          </p:nvPr>
        </p:nvPicPr>
        <p:blipFill>
          <a:blip r:embed="rId2"/>
          <a:stretch>
            <a:fillRect/>
          </a:stretch>
        </p:blipFill>
        <p:spPr>
          <a:xfrm>
            <a:off x="3812875" y="3280718"/>
            <a:ext cx="2438400" cy="981075"/>
          </a:xfrm>
        </p:spPr>
      </p:pic>
      <p:pic>
        <p:nvPicPr>
          <p:cNvPr id="5" name="Imagen 5">
            <a:extLst>
              <a:ext uri="{FF2B5EF4-FFF2-40B4-BE49-F238E27FC236}">
                <a16:creationId xmlns:a16="http://schemas.microsoft.com/office/drawing/2014/main" id="{D0A59995-8EF7-46CC-938E-7BC540425C22}"/>
              </a:ext>
            </a:extLst>
          </p:cNvPr>
          <p:cNvPicPr>
            <a:picLocks noChangeAspect="1"/>
          </p:cNvPicPr>
          <p:nvPr/>
        </p:nvPicPr>
        <p:blipFill>
          <a:blip r:embed="rId3"/>
          <a:stretch>
            <a:fillRect/>
          </a:stretch>
        </p:blipFill>
        <p:spPr>
          <a:xfrm>
            <a:off x="6252353" y="3276240"/>
            <a:ext cx="2781300" cy="1600200"/>
          </a:xfrm>
          <a:prstGeom prst="rect">
            <a:avLst/>
          </a:prstGeom>
        </p:spPr>
      </p:pic>
    </p:spTree>
    <p:extLst>
      <p:ext uri="{BB962C8B-B14F-4D97-AF65-F5344CB8AC3E}">
        <p14:creationId xmlns:p14="http://schemas.microsoft.com/office/powerpoint/2010/main" val="262993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B3770D-BF57-4696-BD31-D4737BE38472}"/>
              </a:ext>
            </a:extLst>
          </p:cNvPr>
          <p:cNvSpPr>
            <a:spLocks noGrp="1"/>
          </p:cNvSpPr>
          <p:nvPr>
            <p:ph type="title"/>
          </p:nvPr>
        </p:nvSpPr>
        <p:spPr/>
        <p:txBody>
          <a:bodyPr/>
          <a:lstStyle/>
          <a:p>
            <a:pPr algn="ctr"/>
            <a:r>
              <a:rPr lang="es-MX">
                <a:cs typeface="Calibri Light" panose="020F0302020204030204"/>
              </a:rPr>
              <a:t>Métodos de optimización</a:t>
            </a:r>
          </a:p>
        </p:txBody>
      </p:sp>
      <p:sp>
        <p:nvSpPr>
          <p:cNvPr id="3" name="Marcador de contenido 2">
            <a:extLst>
              <a:ext uri="{FF2B5EF4-FFF2-40B4-BE49-F238E27FC236}">
                <a16:creationId xmlns:a16="http://schemas.microsoft.com/office/drawing/2014/main" id="{C2D37F61-C3C5-46B8-8A5A-70EECC476E9A}"/>
              </a:ext>
            </a:extLst>
          </p:cNvPr>
          <p:cNvSpPr>
            <a:spLocks noGrp="1"/>
          </p:cNvSpPr>
          <p:nvPr>
            <p:ph idx="1"/>
          </p:nvPr>
        </p:nvSpPr>
        <p:spPr/>
        <p:txBody>
          <a:bodyPr vert="horz" lIns="91440" tIns="45720" rIns="91440" bIns="45720" rtlCol="0" anchor="t">
            <a:normAutofit/>
          </a:bodyPr>
          <a:lstStyle/>
          <a:p>
            <a:pPr marL="0" indent="0" algn="just">
              <a:buNone/>
            </a:pPr>
            <a:r>
              <a:rPr lang="es-MX">
                <a:cs typeface="Calibri" panose="020F0502020204030204"/>
              </a:rPr>
              <a:t>Un circuito cuántico variacional puede ser optimizado clásicamente entrenando los parámetros del circuito cuántico (las rotaciones de los </a:t>
            </a:r>
            <a:r>
              <a:rPr lang="es-MX" err="1">
                <a:cs typeface="Calibri" panose="020F0502020204030204"/>
              </a:rPr>
              <a:t>qubits</a:t>
            </a:r>
            <a:r>
              <a:rPr lang="es-MX">
                <a:cs typeface="Calibri" panose="020F0502020204030204"/>
              </a:rPr>
              <a:t>). Las mediciones del circuito darán las aproximaciones de las etiquetas (cantidad de interés). Se emplearon 3 métodos:</a:t>
            </a:r>
          </a:p>
          <a:p>
            <a:pPr marL="0" indent="0" algn="just">
              <a:buNone/>
            </a:pPr>
            <a:endParaRPr lang="es-MX">
              <a:cs typeface="Calibri" panose="020F0502020204030204"/>
            </a:endParaRPr>
          </a:p>
          <a:p>
            <a:pPr algn="just"/>
            <a:r>
              <a:rPr lang="es-MX">
                <a:cs typeface="Calibri" panose="020F0502020204030204"/>
              </a:rPr>
              <a:t>COBYLA</a:t>
            </a:r>
          </a:p>
          <a:p>
            <a:pPr algn="just"/>
            <a:r>
              <a:rPr lang="es-MX">
                <a:cs typeface="Calibri" panose="020F0502020204030204"/>
              </a:rPr>
              <a:t>ADAM</a:t>
            </a:r>
          </a:p>
          <a:p>
            <a:pPr algn="just"/>
            <a:r>
              <a:rPr lang="es-MX">
                <a:cs typeface="Calibri" panose="020F0502020204030204"/>
              </a:rPr>
              <a:t>COBYLA</a:t>
            </a:r>
          </a:p>
        </p:txBody>
      </p:sp>
    </p:spTree>
    <p:extLst>
      <p:ext uri="{BB962C8B-B14F-4D97-AF65-F5344CB8AC3E}">
        <p14:creationId xmlns:p14="http://schemas.microsoft.com/office/powerpoint/2010/main" val="2230292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D256DC-5BF3-4B58-A32D-062220987079}"/>
              </a:ext>
            </a:extLst>
          </p:cNvPr>
          <p:cNvSpPr>
            <a:spLocks noGrp="1"/>
          </p:cNvSpPr>
          <p:nvPr>
            <p:ph type="title"/>
          </p:nvPr>
        </p:nvSpPr>
        <p:spPr/>
        <p:txBody>
          <a:bodyPr/>
          <a:lstStyle/>
          <a:p>
            <a:r>
              <a:rPr lang="es-ES">
                <a:cs typeface="Calibri Light"/>
              </a:rPr>
              <a:t>COBYLA (</a:t>
            </a:r>
            <a:r>
              <a:rPr lang="es-ES" err="1">
                <a:ea typeface="+mj-lt"/>
                <a:cs typeface="+mj-lt"/>
              </a:rPr>
              <a:t>Constrained</a:t>
            </a:r>
            <a:r>
              <a:rPr lang="es-ES">
                <a:ea typeface="+mj-lt"/>
                <a:cs typeface="+mj-lt"/>
              </a:rPr>
              <a:t> </a:t>
            </a:r>
            <a:r>
              <a:rPr lang="es-ES" err="1">
                <a:ea typeface="+mj-lt"/>
                <a:cs typeface="+mj-lt"/>
              </a:rPr>
              <a:t>optimization</a:t>
            </a:r>
            <a:r>
              <a:rPr lang="es-ES">
                <a:ea typeface="+mj-lt"/>
                <a:cs typeface="+mj-lt"/>
              </a:rPr>
              <a:t> </a:t>
            </a:r>
            <a:r>
              <a:rPr lang="es-ES" err="1">
                <a:ea typeface="+mj-lt"/>
                <a:cs typeface="+mj-lt"/>
              </a:rPr>
              <a:t>by</a:t>
            </a:r>
            <a:r>
              <a:rPr lang="es-ES">
                <a:ea typeface="+mj-lt"/>
                <a:cs typeface="+mj-lt"/>
              </a:rPr>
              <a:t> linear </a:t>
            </a:r>
            <a:r>
              <a:rPr lang="es-ES" err="1">
                <a:ea typeface="+mj-lt"/>
                <a:cs typeface="+mj-lt"/>
              </a:rPr>
              <a:t>approximation</a:t>
            </a:r>
            <a:r>
              <a:rPr lang="es-ES">
                <a:ea typeface="+mj-lt"/>
                <a:cs typeface="+mj-lt"/>
              </a:rPr>
              <a:t>)</a:t>
            </a:r>
            <a:endParaRPr lang="es-ES"/>
          </a:p>
        </p:txBody>
      </p:sp>
      <p:sp>
        <p:nvSpPr>
          <p:cNvPr id="3" name="Marcador de contenido 2">
            <a:extLst>
              <a:ext uri="{FF2B5EF4-FFF2-40B4-BE49-F238E27FC236}">
                <a16:creationId xmlns:a16="http://schemas.microsoft.com/office/drawing/2014/main" id="{18A6A437-F8F5-4653-A9EF-B2549849C15A}"/>
              </a:ext>
            </a:extLst>
          </p:cNvPr>
          <p:cNvSpPr>
            <a:spLocks noGrp="1"/>
          </p:cNvSpPr>
          <p:nvPr>
            <p:ph idx="1"/>
          </p:nvPr>
        </p:nvSpPr>
        <p:spPr/>
        <p:txBody>
          <a:bodyPr vert="horz" lIns="91440" tIns="45720" rIns="91440" bIns="45720" rtlCol="0" anchor="t">
            <a:normAutofit/>
          </a:bodyPr>
          <a:lstStyle/>
          <a:p>
            <a:pPr marL="0" indent="0">
              <a:buNone/>
            </a:pPr>
            <a:r>
              <a:rPr lang="es-ES">
                <a:cs typeface="Calibri" panose="020F0502020204030204"/>
              </a:rPr>
              <a:t>Ventajas sobre otros métodos:</a:t>
            </a:r>
            <a:endParaRPr lang="es-ES"/>
          </a:p>
          <a:p>
            <a:pPr marL="0" indent="0">
              <a:buNone/>
            </a:pPr>
            <a:endParaRPr lang="es-ES">
              <a:cs typeface="Calibri" panose="020F0502020204030204"/>
            </a:endParaRPr>
          </a:p>
          <a:p>
            <a:r>
              <a:rPr lang="es-ES">
                <a:cs typeface="Calibri" panose="020F0502020204030204"/>
              </a:rPr>
              <a:t>No se necesita saber el gradiente de la función.</a:t>
            </a:r>
          </a:p>
          <a:p>
            <a:pPr marL="0" indent="0">
              <a:buNone/>
            </a:pPr>
            <a:endParaRPr lang="es-ES">
              <a:cs typeface="Calibri" panose="020F0502020204030204"/>
            </a:endParaRPr>
          </a:p>
          <a:p>
            <a:r>
              <a:rPr lang="es-ES">
                <a:cs typeface="Calibri" panose="020F0502020204030204"/>
              </a:rPr>
              <a:t>Trata las restricciones individualmente cuando calcula un cambio en las variables.</a:t>
            </a:r>
          </a:p>
          <a:p>
            <a:pPr marL="0" indent="0">
              <a:buNone/>
            </a:pPr>
            <a:endParaRPr lang="es-ES">
              <a:cs typeface="Calibri" panose="020F0502020204030204"/>
            </a:endParaRPr>
          </a:p>
          <a:p>
            <a:r>
              <a:rPr lang="es-ES">
                <a:cs typeface="Calibri" panose="020F0502020204030204"/>
              </a:rPr>
              <a:t>Generalmente tiene una mejor convergencia.</a:t>
            </a:r>
          </a:p>
        </p:txBody>
      </p:sp>
    </p:spTree>
    <p:extLst>
      <p:ext uri="{BB962C8B-B14F-4D97-AF65-F5344CB8AC3E}">
        <p14:creationId xmlns:p14="http://schemas.microsoft.com/office/powerpoint/2010/main" val="444071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descr="Gráfico, Gráfico de líneas&#10;&#10;Descripción generada automáticamente">
            <a:extLst>
              <a:ext uri="{FF2B5EF4-FFF2-40B4-BE49-F238E27FC236}">
                <a16:creationId xmlns:a16="http://schemas.microsoft.com/office/drawing/2014/main" id="{B0F3389B-BAB9-4A6B-80B2-6D6930E753A6}"/>
              </a:ext>
            </a:extLst>
          </p:cNvPr>
          <p:cNvPicPr>
            <a:picLocks noGrp="1" noChangeAspect="1"/>
          </p:cNvPicPr>
          <p:nvPr>
            <p:ph idx="1"/>
          </p:nvPr>
        </p:nvPicPr>
        <p:blipFill>
          <a:blip r:embed="rId2"/>
          <a:stretch>
            <a:fillRect/>
          </a:stretch>
        </p:blipFill>
        <p:spPr>
          <a:xfrm>
            <a:off x="1666102" y="509115"/>
            <a:ext cx="7685163" cy="3941185"/>
          </a:xfrm>
        </p:spPr>
      </p:pic>
      <p:sp>
        <p:nvSpPr>
          <p:cNvPr id="6" name="Marcador de contenido 2">
            <a:extLst>
              <a:ext uri="{FF2B5EF4-FFF2-40B4-BE49-F238E27FC236}">
                <a16:creationId xmlns:a16="http://schemas.microsoft.com/office/drawing/2014/main" id="{6B3F01BF-342A-4B85-94C7-A196690AB1D1}"/>
              </a:ext>
            </a:extLst>
          </p:cNvPr>
          <p:cNvSpPr txBox="1">
            <a:spLocks/>
          </p:cNvSpPr>
          <p:nvPr/>
        </p:nvSpPr>
        <p:spPr>
          <a:xfrm>
            <a:off x="646687" y="4710866"/>
            <a:ext cx="11004428" cy="17272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
                <a:latin typeface="Calibri"/>
                <a:cs typeface="Calibri" panose="020F0502020204030204"/>
              </a:rPr>
              <a:t>Reparación de soluciones inviables con un paso de gradiente. Una solución un poco inviable 'x' se repara con la ayuda de la función sustituta 'v (x)' de una restricción. Se estima el gradiente 'g(x)'. Si la aproximación cercana a 'x' es factible, un paso de 'x' a 'z' puede ser calculado.</a:t>
            </a:r>
          </a:p>
          <a:p>
            <a:pPr marL="0" indent="0" algn="just">
              <a:buNone/>
            </a:pPr>
            <a:endParaRPr lang="es-ES" b="1">
              <a:ea typeface="+mn-lt"/>
              <a:cs typeface="+mn-lt"/>
            </a:endParaRPr>
          </a:p>
        </p:txBody>
      </p:sp>
      <p:sp>
        <p:nvSpPr>
          <p:cNvPr id="2" name="CuadroTexto 1">
            <a:extLst>
              <a:ext uri="{FF2B5EF4-FFF2-40B4-BE49-F238E27FC236}">
                <a16:creationId xmlns:a16="http://schemas.microsoft.com/office/drawing/2014/main" id="{D1910723-6FE7-4C6A-8C49-A77AB3802F15}"/>
              </a:ext>
            </a:extLst>
          </p:cNvPr>
          <p:cNvSpPr txBox="1"/>
          <p:nvPr/>
        </p:nvSpPr>
        <p:spPr>
          <a:xfrm>
            <a:off x="7361953" y="252834"/>
            <a:ext cx="475438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i="1"/>
              <a:t>F. Hoffmann. Proceedings. 24. Workshop Computational Intelligence, Dortmund, 27. - 28. Karlsruhe Scientic Publishing. ISBN: 9783731502753. 2014. pp. 249</a:t>
            </a:r>
            <a:endParaRPr lang="es-MX" sz="1400" i="1"/>
          </a:p>
        </p:txBody>
      </p:sp>
    </p:spTree>
    <p:extLst>
      <p:ext uri="{BB962C8B-B14F-4D97-AF65-F5344CB8AC3E}">
        <p14:creationId xmlns:p14="http://schemas.microsoft.com/office/powerpoint/2010/main" val="3535043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15BC4F-08BF-4370-A4C6-C8B9A39EFE3E}"/>
              </a:ext>
            </a:extLst>
          </p:cNvPr>
          <p:cNvSpPr>
            <a:spLocks noGrp="1"/>
          </p:cNvSpPr>
          <p:nvPr>
            <p:ph type="title"/>
          </p:nvPr>
        </p:nvSpPr>
        <p:spPr/>
        <p:txBody>
          <a:bodyPr/>
          <a:lstStyle/>
          <a:p>
            <a:r>
              <a:rPr lang="es-ES">
                <a:cs typeface="Calibri Light"/>
              </a:rPr>
              <a:t>ADAM (</a:t>
            </a:r>
            <a:r>
              <a:rPr lang="es-ES">
                <a:ea typeface="+mj-lt"/>
                <a:cs typeface="+mj-lt"/>
              </a:rPr>
              <a:t>Adaptive </a:t>
            </a:r>
            <a:r>
              <a:rPr lang="es-ES" err="1">
                <a:ea typeface="+mj-lt"/>
                <a:cs typeface="+mj-lt"/>
              </a:rPr>
              <a:t>Movement</a:t>
            </a:r>
            <a:r>
              <a:rPr lang="es-ES">
                <a:ea typeface="+mj-lt"/>
                <a:cs typeface="+mj-lt"/>
              </a:rPr>
              <a:t> </a:t>
            </a:r>
            <a:r>
              <a:rPr lang="es-ES" err="1">
                <a:ea typeface="+mj-lt"/>
                <a:cs typeface="+mj-lt"/>
              </a:rPr>
              <a:t>Estimation</a:t>
            </a:r>
            <a:r>
              <a:rPr lang="es-ES">
                <a:ea typeface="+mj-lt"/>
                <a:cs typeface="+mj-lt"/>
              </a:rPr>
              <a:t> </a:t>
            </a:r>
            <a:r>
              <a:rPr lang="es-ES" err="1">
                <a:ea typeface="+mj-lt"/>
                <a:cs typeface="+mj-lt"/>
              </a:rPr>
              <a:t>Algorithm</a:t>
            </a:r>
            <a:r>
              <a:rPr lang="es-ES">
                <a:cs typeface="Calibri Light"/>
              </a:rPr>
              <a:t>)</a:t>
            </a:r>
            <a:endParaRPr lang="es-ES"/>
          </a:p>
        </p:txBody>
      </p:sp>
      <p:sp>
        <p:nvSpPr>
          <p:cNvPr id="3" name="Marcador de contenido 2">
            <a:extLst>
              <a:ext uri="{FF2B5EF4-FFF2-40B4-BE49-F238E27FC236}">
                <a16:creationId xmlns:a16="http://schemas.microsoft.com/office/drawing/2014/main" id="{D6CB7F1E-716B-4033-AADF-E14CC57FDC37}"/>
              </a:ext>
            </a:extLst>
          </p:cNvPr>
          <p:cNvSpPr>
            <a:spLocks noGrp="1"/>
          </p:cNvSpPr>
          <p:nvPr>
            <p:ph idx="1"/>
          </p:nvPr>
        </p:nvSpPr>
        <p:spPr/>
        <p:txBody>
          <a:bodyPr vert="horz" lIns="91440" tIns="45720" rIns="91440" bIns="45720" rtlCol="0" anchor="t">
            <a:normAutofit/>
          </a:bodyPr>
          <a:lstStyle/>
          <a:p>
            <a:pPr marL="0" indent="0">
              <a:buNone/>
            </a:pPr>
            <a:r>
              <a:rPr lang="es-ES">
                <a:cs typeface="Calibri" panose="020F0502020204030204"/>
              </a:rPr>
              <a:t>Ventajas sobre otros métodos:</a:t>
            </a:r>
          </a:p>
          <a:p>
            <a:pPr marL="0" indent="0">
              <a:buNone/>
            </a:pPr>
            <a:endParaRPr lang="es-ES">
              <a:cs typeface="Calibri" panose="020F0502020204030204"/>
            </a:endParaRPr>
          </a:p>
          <a:p>
            <a:pPr marL="457200" indent="-457200"/>
            <a:r>
              <a:rPr lang="es-ES">
                <a:cs typeface="Calibri" panose="020F0502020204030204"/>
              </a:rPr>
              <a:t>Es un método relativamente nuevo en el estado del arte.</a:t>
            </a:r>
          </a:p>
          <a:p>
            <a:pPr marL="0" indent="0">
              <a:buNone/>
            </a:pPr>
            <a:endParaRPr lang="es-ES">
              <a:cs typeface="Calibri" panose="020F0502020204030204"/>
            </a:endParaRPr>
          </a:p>
          <a:p>
            <a:pPr marL="457200" indent="-457200" algn="just"/>
            <a:r>
              <a:rPr lang="es-ES">
                <a:cs typeface="Calibri" panose="020F0502020204030204"/>
              </a:rPr>
              <a:t>Emplea las características de otros dos métodos, </a:t>
            </a:r>
            <a:r>
              <a:rPr lang="es-ES" err="1">
                <a:cs typeface="Calibri" panose="020F0502020204030204"/>
              </a:rPr>
              <a:t>AdaGrad</a:t>
            </a:r>
            <a:r>
              <a:rPr lang="es-ES">
                <a:cs typeface="Calibri" panose="020F0502020204030204"/>
              </a:rPr>
              <a:t> y </a:t>
            </a:r>
            <a:r>
              <a:rPr lang="es-ES" err="1">
                <a:ea typeface="+mn-lt"/>
                <a:cs typeface="+mn-lt"/>
              </a:rPr>
              <a:t>RMSProp</a:t>
            </a:r>
            <a:r>
              <a:rPr lang="es-ES">
                <a:cs typeface="Calibri" panose="020F0502020204030204"/>
              </a:rPr>
              <a:t>, para tener un mejor desempeño.</a:t>
            </a:r>
          </a:p>
          <a:p>
            <a:pPr marL="0" indent="0">
              <a:buNone/>
            </a:pPr>
            <a:endParaRPr lang="es-ES">
              <a:cs typeface="Calibri" panose="020F0502020204030204"/>
            </a:endParaRPr>
          </a:p>
          <a:p>
            <a:pPr marL="457200" indent="-457200"/>
            <a:r>
              <a:rPr lang="es-ES">
                <a:cs typeface="Calibri" panose="020F0502020204030204"/>
              </a:rPr>
              <a:t>Se pueden manipular fácilmente sus parámetros.</a:t>
            </a:r>
          </a:p>
        </p:txBody>
      </p:sp>
    </p:spTree>
    <p:extLst>
      <p:ext uri="{BB962C8B-B14F-4D97-AF65-F5344CB8AC3E}">
        <p14:creationId xmlns:p14="http://schemas.microsoft.com/office/powerpoint/2010/main" val="600157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7" descr="Gráfico, Gráfico de líneas&#10;&#10;Descripción generada automáticamente">
            <a:extLst>
              <a:ext uri="{FF2B5EF4-FFF2-40B4-BE49-F238E27FC236}">
                <a16:creationId xmlns:a16="http://schemas.microsoft.com/office/drawing/2014/main" id="{B22375CF-44F1-410E-BDAE-EB267A2BC4F4}"/>
              </a:ext>
            </a:extLst>
          </p:cNvPr>
          <p:cNvPicPr>
            <a:picLocks noGrp="1" noChangeAspect="1"/>
          </p:cNvPicPr>
          <p:nvPr>
            <p:ph idx="1"/>
          </p:nvPr>
        </p:nvPicPr>
        <p:blipFill>
          <a:blip r:embed="rId2"/>
          <a:stretch>
            <a:fillRect/>
          </a:stretch>
        </p:blipFill>
        <p:spPr>
          <a:xfrm>
            <a:off x="838200" y="512792"/>
            <a:ext cx="10515600" cy="3929003"/>
          </a:xfrm>
        </p:spPr>
      </p:pic>
      <p:sp>
        <p:nvSpPr>
          <p:cNvPr id="9" name="Marcador de contenido 2">
            <a:extLst>
              <a:ext uri="{FF2B5EF4-FFF2-40B4-BE49-F238E27FC236}">
                <a16:creationId xmlns:a16="http://schemas.microsoft.com/office/drawing/2014/main" id="{6274A045-488B-4AAA-8373-8D7C9B58CC46}"/>
              </a:ext>
            </a:extLst>
          </p:cNvPr>
          <p:cNvSpPr txBox="1">
            <a:spLocks/>
          </p:cNvSpPr>
          <p:nvPr/>
        </p:nvSpPr>
        <p:spPr>
          <a:xfrm>
            <a:off x="-245398" y="4582798"/>
            <a:ext cx="11004428" cy="183530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
              <a:latin typeface="Consolas"/>
              <a:cs typeface="Calibri" panose="020F0502020204030204"/>
            </a:endParaRPr>
          </a:p>
        </p:txBody>
      </p:sp>
      <p:sp>
        <p:nvSpPr>
          <p:cNvPr id="13" name="Marcador de contenido 2">
            <a:extLst>
              <a:ext uri="{FF2B5EF4-FFF2-40B4-BE49-F238E27FC236}">
                <a16:creationId xmlns:a16="http://schemas.microsoft.com/office/drawing/2014/main" id="{1B1C0865-9595-466F-B209-82196084452E}"/>
              </a:ext>
            </a:extLst>
          </p:cNvPr>
          <p:cNvSpPr txBox="1">
            <a:spLocks/>
          </p:cNvSpPr>
          <p:nvPr/>
        </p:nvSpPr>
        <p:spPr>
          <a:xfrm>
            <a:off x="703760" y="4746855"/>
            <a:ext cx="11004428" cy="1978718"/>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a:ea typeface="+mn-lt"/>
                <a:cs typeface="+mn-lt"/>
              </a:rPr>
              <a:t>Efecto de los términos de corrección de sesgo (línea roja) versus los términos sin corrección de sesgo (línea verde) después de 10 épocas (izquierda) y 100 épocas (derecha) en la pérdida (ejes y) al aprender un codificador automático variacional (VAE) (Kingma y Welling, 2013), para diferentes configuraciones de tamaño de paso α (ejes x) e hiperparámetros β1 y β2. </a:t>
            </a:r>
            <a:endParaRPr lang="es-ES" b="1">
              <a:ea typeface="+mn-lt"/>
              <a:cs typeface="+mn-lt"/>
            </a:endParaRPr>
          </a:p>
          <a:p>
            <a:pPr marL="0" indent="0" algn="just">
              <a:buNone/>
            </a:pPr>
            <a:endParaRPr lang="es-ES" b="1">
              <a:cs typeface="Calibri" panose="020F0502020204030204"/>
            </a:endParaRPr>
          </a:p>
        </p:txBody>
      </p:sp>
      <p:sp>
        <p:nvSpPr>
          <p:cNvPr id="2" name="CuadroTexto 1">
            <a:extLst>
              <a:ext uri="{FF2B5EF4-FFF2-40B4-BE49-F238E27FC236}">
                <a16:creationId xmlns:a16="http://schemas.microsoft.com/office/drawing/2014/main" id="{77486B74-16F2-469A-9A47-8AC8334508EE}"/>
              </a:ext>
            </a:extLst>
          </p:cNvPr>
          <p:cNvSpPr txBox="1"/>
          <p:nvPr/>
        </p:nvSpPr>
        <p:spPr>
          <a:xfrm>
            <a:off x="308568" y="145373"/>
            <a:ext cx="475438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i="1"/>
              <a:t>Diederik P. Kingma y Jimmy Ba. Adam: A Method for Stochastic Optimization. Computer Science, Mathematics. 2015.</a:t>
            </a:r>
            <a:endParaRPr lang="es-MX"/>
          </a:p>
        </p:txBody>
      </p:sp>
    </p:spTree>
    <p:extLst>
      <p:ext uri="{BB962C8B-B14F-4D97-AF65-F5344CB8AC3E}">
        <p14:creationId xmlns:p14="http://schemas.microsoft.com/office/powerpoint/2010/main" val="3624206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55C584BB-D6A8-4D62-A4E4-B1D15EB81C1F}"/>
              </a:ext>
            </a:extLst>
          </p:cNvPr>
          <p:cNvSpPr>
            <a:spLocks noGrp="1"/>
          </p:cNvSpPr>
          <p:nvPr>
            <p:ph type="title"/>
          </p:nvPr>
        </p:nvSpPr>
        <p:spPr>
          <a:xfrm>
            <a:off x="767290" y="1030286"/>
            <a:ext cx="4153626" cy="2174091"/>
          </a:xfrm>
        </p:spPr>
        <p:txBody>
          <a:bodyPr anchor="b">
            <a:normAutofit/>
          </a:bodyPr>
          <a:lstStyle/>
          <a:p>
            <a:r>
              <a:rPr lang="es-MX" sz="4100">
                <a:solidFill>
                  <a:schemeClr val="bg1"/>
                </a:solidFill>
                <a:ea typeface="+mj-lt"/>
                <a:cs typeface="+mj-lt"/>
              </a:rPr>
              <a:t>Circuito variacional como clasificador cuántico</a:t>
            </a:r>
          </a:p>
        </p:txBody>
      </p:sp>
      <p:grpSp>
        <p:nvGrpSpPr>
          <p:cNvPr id="15" name="Group 14">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6"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8" name="Content Placeholder 7">
            <a:extLst>
              <a:ext uri="{FF2B5EF4-FFF2-40B4-BE49-F238E27FC236}">
                <a16:creationId xmlns:a16="http://schemas.microsoft.com/office/drawing/2014/main" id="{6E4EC7B4-AD09-4C03-82A2-AE69E73B2DCC}"/>
              </a:ext>
            </a:extLst>
          </p:cNvPr>
          <p:cNvSpPr>
            <a:spLocks noGrp="1"/>
          </p:cNvSpPr>
          <p:nvPr>
            <p:ph idx="1"/>
          </p:nvPr>
        </p:nvSpPr>
        <p:spPr>
          <a:xfrm>
            <a:off x="767290" y="3428999"/>
            <a:ext cx="4075054" cy="2741213"/>
          </a:xfrm>
        </p:spPr>
        <p:txBody>
          <a:bodyPr anchor="t">
            <a:normAutofit/>
          </a:bodyPr>
          <a:lstStyle/>
          <a:p>
            <a:pPr marL="342900" indent="-342900"/>
            <a:r>
              <a:rPr lang="es-MX" sz="2000">
                <a:solidFill>
                  <a:schemeClr val="bg1"/>
                </a:solidFill>
                <a:cs typeface="Calibri"/>
              </a:rPr>
              <a:t>Algoritmo híbrido con diversas aplicaciones.</a:t>
            </a:r>
            <a:endParaRPr lang="es-MX">
              <a:solidFill>
                <a:schemeClr val="bg1"/>
              </a:solidFill>
            </a:endParaRPr>
          </a:p>
          <a:p>
            <a:pPr marL="342900" indent="-342900"/>
            <a:r>
              <a:rPr lang="es-MX" sz="2000">
                <a:solidFill>
                  <a:schemeClr val="bg1"/>
                </a:solidFill>
                <a:cs typeface="Calibri"/>
              </a:rPr>
              <a:t>Limitaciones de los dispositivos NISQ:</a:t>
            </a:r>
            <a:endParaRPr lang="es-MX">
              <a:solidFill>
                <a:schemeClr val="bg1"/>
              </a:solidFill>
              <a:cs typeface="Calibri" panose="020F0502020204030204"/>
            </a:endParaRPr>
          </a:p>
          <a:p>
            <a:pPr marL="342900" indent="-342900"/>
            <a:r>
              <a:rPr lang="es-MX" sz="2000">
                <a:solidFill>
                  <a:schemeClr val="bg1"/>
                </a:solidFill>
                <a:cs typeface="Calibri"/>
              </a:rPr>
              <a:t>*  Número de </a:t>
            </a:r>
            <a:r>
              <a:rPr lang="es-MX" sz="2000" err="1">
                <a:solidFill>
                  <a:schemeClr val="bg1"/>
                </a:solidFill>
                <a:cs typeface="Calibri"/>
              </a:rPr>
              <a:t>qubits</a:t>
            </a:r>
            <a:r>
              <a:rPr lang="es-MX" sz="2000">
                <a:solidFill>
                  <a:schemeClr val="bg1"/>
                </a:solidFill>
                <a:cs typeface="Calibri"/>
              </a:rPr>
              <a:t> limitados</a:t>
            </a:r>
          </a:p>
          <a:p>
            <a:pPr marL="342900" indent="-342900"/>
            <a:r>
              <a:rPr lang="es-MX" sz="2000">
                <a:solidFill>
                  <a:schemeClr val="bg1"/>
                </a:solidFill>
                <a:cs typeface="Calibri"/>
              </a:rPr>
              <a:t>-Cantidad de circuitos limitados</a:t>
            </a:r>
          </a:p>
          <a:p>
            <a:pPr marL="0" indent="0">
              <a:buNone/>
            </a:pPr>
            <a:endParaRPr lang="en-US" sz="2000">
              <a:solidFill>
                <a:schemeClr val="bg1"/>
              </a:solidFill>
              <a:cs typeface="Calibri"/>
            </a:endParaRPr>
          </a:p>
        </p:txBody>
      </p:sp>
      <p:pic>
        <p:nvPicPr>
          <p:cNvPr id="4" name="Imagen 4">
            <a:extLst>
              <a:ext uri="{FF2B5EF4-FFF2-40B4-BE49-F238E27FC236}">
                <a16:creationId xmlns:a16="http://schemas.microsoft.com/office/drawing/2014/main" id="{779100B1-C913-464E-9AA9-E41D0EBC46B9}"/>
              </a:ext>
            </a:extLst>
          </p:cNvPr>
          <p:cNvPicPr>
            <a:picLocks noChangeAspect="1"/>
          </p:cNvPicPr>
          <p:nvPr/>
        </p:nvPicPr>
        <p:blipFill>
          <a:blip r:embed="rId2"/>
          <a:stretch>
            <a:fillRect/>
          </a:stretch>
        </p:blipFill>
        <p:spPr>
          <a:xfrm>
            <a:off x="6643856" y="1559783"/>
            <a:ext cx="5051320" cy="3737977"/>
          </a:xfrm>
          <a:prstGeom prst="rect">
            <a:avLst/>
          </a:prstGeom>
        </p:spPr>
      </p:pic>
      <p:sp>
        <p:nvSpPr>
          <p:cNvPr id="6" name="CuadroTexto 5">
            <a:extLst>
              <a:ext uri="{FF2B5EF4-FFF2-40B4-BE49-F238E27FC236}">
                <a16:creationId xmlns:a16="http://schemas.microsoft.com/office/drawing/2014/main" id="{AEAA74B3-14CC-4871-8AFF-BCEA38347304}"/>
              </a:ext>
            </a:extLst>
          </p:cNvPr>
          <p:cNvSpPr txBox="1"/>
          <p:nvPr/>
        </p:nvSpPr>
        <p:spPr>
          <a:xfrm>
            <a:off x="6766030" y="5479373"/>
            <a:ext cx="47543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400" i="1" err="1"/>
              <a:t>Variational</a:t>
            </a:r>
            <a:r>
              <a:rPr lang="es-MX" sz="1400" i="1"/>
              <a:t> quantum </a:t>
            </a:r>
            <a:r>
              <a:rPr lang="es-MX" sz="1400" i="1" err="1"/>
              <a:t>algortihms</a:t>
            </a:r>
            <a:r>
              <a:rPr lang="es-MX" sz="1400" i="1"/>
              <a:t>, M. Cerezo et al. </a:t>
            </a:r>
            <a:r>
              <a:rPr lang="es-MX" sz="1400" i="1" err="1"/>
              <a:t>Nature</a:t>
            </a:r>
            <a:r>
              <a:rPr lang="es-MX" sz="1400" i="1"/>
              <a:t> 2021.</a:t>
            </a:r>
            <a:endParaRPr lang="es-MX" sz="1400" i="1">
              <a:cs typeface="Calibri"/>
            </a:endParaRPr>
          </a:p>
        </p:txBody>
      </p:sp>
    </p:spTree>
    <p:extLst>
      <p:ext uri="{BB962C8B-B14F-4D97-AF65-F5344CB8AC3E}">
        <p14:creationId xmlns:p14="http://schemas.microsoft.com/office/powerpoint/2010/main" val="14609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D8D851-3B18-42E8-9574-92D72DF4C89A}"/>
              </a:ext>
            </a:extLst>
          </p:cNvPr>
          <p:cNvSpPr>
            <a:spLocks noGrp="1"/>
          </p:cNvSpPr>
          <p:nvPr>
            <p:ph type="title"/>
          </p:nvPr>
        </p:nvSpPr>
        <p:spPr/>
        <p:txBody>
          <a:bodyPr/>
          <a:lstStyle/>
          <a:p>
            <a:r>
              <a:rPr lang="es-ES">
                <a:cs typeface="Calibri Light"/>
              </a:rPr>
              <a:t>SPSA (</a:t>
            </a:r>
            <a:r>
              <a:rPr lang="es-ES" err="1">
                <a:ea typeface="+mj-lt"/>
                <a:cs typeface="+mj-lt"/>
              </a:rPr>
              <a:t>Simultaneous</a:t>
            </a:r>
            <a:r>
              <a:rPr lang="es-ES">
                <a:ea typeface="+mj-lt"/>
                <a:cs typeface="+mj-lt"/>
              </a:rPr>
              <a:t> </a:t>
            </a:r>
            <a:r>
              <a:rPr lang="es-ES" err="1">
                <a:ea typeface="+mj-lt"/>
                <a:cs typeface="+mj-lt"/>
              </a:rPr>
              <a:t>perturbation</a:t>
            </a:r>
            <a:r>
              <a:rPr lang="es-ES">
                <a:ea typeface="+mj-lt"/>
                <a:cs typeface="+mj-lt"/>
              </a:rPr>
              <a:t> </a:t>
            </a:r>
            <a:r>
              <a:rPr lang="es-ES" err="1">
                <a:ea typeface="+mj-lt"/>
                <a:cs typeface="+mj-lt"/>
              </a:rPr>
              <a:t>stochastic</a:t>
            </a:r>
            <a:r>
              <a:rPr lang="es-ES">
                <a:ea typeface="+mj-lt"/>
                <a:cs typeface="+mj-lt"/>
              </a:rPr>
              <a:t> </a:t>
            </a:r>
            <a:r>
              <a:rPr lang="es-ES" err="1">
                <a:ea typeface="+mj-lt"/>
                <a:cs typeface="+mj-lt"/>
              </a:rPr>
              <a:t>approximation</a:t>
            </a:r>
            <a:r>
              <a:rPr lang="es-ES">
                <a:cs typeface="Calibri Light"/>
              </a:rPr>
              <a:t>)</a:t>
            </a:r>
            <a:endParaRPr lang="es-ES"/>
          </a:p>
        </p:txBody>
      </p:sp>
      <p:sp>
        <p:nvSpPr>
          <p:cNvPr id="3" name="Marcador de contenido 2">
            <a:extLst>
              <a:ext uri="{FF2B5EF4-FFF2-40B4-BE49-F238E27FC236}">
                <a16:creationId xmlns:a16="http://schemas.microsoft.com/office/drawing/2014/main" id="{4C010018-FB88-4E85-8E40-1EC2B025909F}"/>
              </a:ext>
            </a:extLst>
          </p:cNvPr>
          <p:cNvSpPr>
            <a:spLocks noGrp="1"/>
          </p:cNvSpPr>
          <p:nvPr>
            <p:ph idx="1"/>
          </p:nvPr>
        </p:nvSpPr>
        <p:spPr/>
        <p:txBody>
          <a:bodyPr vert="horz" lIns="91440" tIns="45720" rIns="91440" bIns="45720" rtlCol="0" anchor="t">
            <a:normAutofit/>
          </a:bodyPr>
          <a:lstStyle/>
          <a:p>
            <a:pPr marL="0" indent="0">
              <a:buNone/>
            </a:pPr>
            <a:r>
              <a:rPr lang="es-ES">
                <a:cs typeface="Calibri" panose="020F0502020204030204"/>
              </a:rPr>
              <a:t>Ventajas sobre otros métodos:</a:t>
            </a:r>
            <a:endParaRPr lang="es-ES"/>
          </a:p>
          <a:p>
            <a:pPr marL="0" indent="0">
              <a:buNone/>
            </a:pPr>
            <a:endParaRPr lang="es-ES">
              <a:cs typeface="Calibri" panose="020F0502020204030204"/>
            </a:endParaRPr>
          </a:p>
          <a:p>
            <a:r>
              <a:rPr lang="es-ES">
                <a:cs typeface="Calibri" panose="020F0502020204030204"/>
              </a:rPr>
              <a:t>Costo computacional muy bajo.</a:t>
            </a:r>
          </a:p>
          <a:p>
            <a:endParaRPr lang="es-ES">
              <a:cs typeface="Calibri" panose="020F0502020204030204"/>
            </a:endParaRPr>
          </a:p>
          <a:p>
            <a:r>
              <a:rPr lang="es-ES">
                <a:cs typeface="Calibri" panose="020F0502020204030204"/>
              </a:rPr>
              <a:t>Muy sencillo de utilizar.</a:t>
            </a:r>
          </a:p>
          <a:p>
            <a:endParaRPr lang="es-ES">
              <a:cs typeface="Calibri" panose="020F0502020204030204"/>
            </a:endParaRPr>
          </a:p>
          <a:p>
            <a:r>
              <a:rPr lang="es-ES">
                <a:cs typeface="Calibri" panose="020F0502020204030204"/>
              </a:rPr>
              <a:t>Perfecto para </a:t>
            </a:r>
            <a:r>
              <a:rPr lang="es-ES">
                <a:ea typeface="+mn-lt"/>
                <a:cs typeface="+mn-lt"/>
              </a:rPr>
              <a:t>funciones cuyo gradiente es imposible de evaluar o computacionalmente costoso.</a:t>
            </a:r>
            <a:endParaRPr lang="es-ES">
              <a:cs typeface="Calibri" panose="020F0502020204030204"/>
            </a:endParaRPr>
          </a:p>
        </p:txBody>
      </p:sp>
    </p:spTree>
    <p:extLst>
      <p:ext uri="{BB962C8B-B14F-4D97-AF65-F5344CB8AC3E}">
        <p14:creationId xmlns:p14="http://schemas.microsoft.com/office/powerpoint/2010/main" val="2759463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descr="Gráfico, Gráfico de líneas&#10;&#10;Descripción generada automáticamente">
            <a:extLst>
              <a:ext uri="{FF2B5EF4-FFF2-40B4-BE49-F238E27FC236}">
                <a16:creationId xmlns:a16="http://schemas.microsoft.com/office/drawing/2014/main" id="{00C20683-7895-46F5-B841-64FED95718EF}"/>
              </a:ext>
            </a:extLst>
          </p:cNvPr>
          <p:cNvPicPr>
            <a:picLocks noGrp="1" noChangeAspect="1"/>
          </p:cNvPicPr>
          <p:nvPr>
            <p:ph idx="1"/>
          </p:nvPr>
        </p:nvPicPr>
        <p:blipFill>
          <a:blip r:embed="rId2"/>
          <a:stretch>
            <a:fillRect/>
          </a:stretch>
        </p:blipFill>
        <p:spPr>
          <a:xfrm>
            <a:off x="877649" y="195706"/>
            <a:ext cx="6558831" cy="4284495"/>
          </a:xfrm>
        </p:spPr>
      </p:pic>
      <p:sp>
        <p:nvSpPr>
          <p:cNvPr id="6" name="Marcador de contenido 2">
            <a:extLst>
              <a:ext uri="{FF2B5EF4-FFF2-40B4-BE49-F238E27FC236}">
                <a16:creationId xmlns:a16="http://schemas.microsoft.com/office/drawing/2014/main" id="{A6FEBECA-08F5-4883-ABA7-D1FA4FAEA52A}"/>
              </a:ext>
            </a:extLst>
          </p:cNvPr>
          <p:cNvSpPr txBox="1">
            <a:spLocks/>
          </p:cNvSpPr>
          <p:nvPr/>
        </p:nvSpPr>
        <p:spPr>
          <a:xfrm>
            <a:off x="877550" y="4773594"/>
            <a:ext cx="10683586" cy="203219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
                <a:latin typeface="Calibri"/>
                <a:cs typeface="Calibri" panose="020F0502020204030204"/>
              </a:rPr>
              <a:t>Ruta del algoritmo de optimización SPSA para un espacio de búsqueda de 5 dimensiones que implica la selección de valores independientes de supresión de movimiento sobre un horizonte. Arriba: Beneficio, Abajo: Mover valores de supresión.</a:t>
            </a:r>
            <a:endParaRPr lang="es-ES">
              <a:latin typeface="Calibri"/>
            </a:endParaRPr>
          </a:p>
          <a:p>
            <a:pPr marL="0" indent="0" algn="just">
              <a:buNone/>
            </a:pPr>
            <a:endParaRPr lang="es-ES" b="1">
              <a:ea typeface="+mn-lt"/>
              <a:cs typeface="+mn-lt"/>
            </a:endParaRPr>
          </a:p>
        </p:txBody>
      </p:sp>
      <p:sp>
        <p:nvSpPr>
          <p:cNvPr id="3" name="CuadroTexto 2">
            <a:extLst>
              <a:ext uri="{FF2B5EF4-FFF2-40B4-BE49-F238E27FC236}">
                <a16:creationId xmlns:a16="http://schemas.microsoft.com/office/drawing/2014/main" id="{835036E3-B859-4D8C-B2F6-B388ADF09CD2}"/>
              </a:ext>
            </a:extLst>
          </p:cNvPr>
          <p:cNvSpPr txBox="1"/>
          <p:nvPr/>
        </p:nvSpPr>
        <p:spPr>
          <a:xfrm>
            <a:off x="7352183" y="350527"/>
            <a:ext cx="475438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i="1"/>
              <a:t>J. D. Schwartz. Simulation-based optimal tuning of model predictive control policies for supply chain management using simultaneous perturbation stochastic approximation. IEE Xplore. 2006.</a:t>
            </a:r>
            <a:endParaRPr lang="es-MX"/>
          </a:p>
        </p:txBody>
      </p:sp>
    </p:spTree>
    <p:extLst>
      <p:ext uri="{BB962C8B-B14F-4D97-AF65-F5344CB8AC3E}">
        <p14:creationId xmlns:p14="http://schemas.microsoft.com/office/powerpoint/2010/main" val="3285292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20AE4FD2-CAA9-42EC-AABF-C22DC83BB048}"/>
              </a:ext>
            </a:extLst>
          </p:cNvPr>
          <p:cNvSpPr>
            <a:spLocks noGrp="1"/>
          </p:cNvSpPr>
          <p:nvPr>
            <p:ph type="title"/>
          </p:nvPr>
        </p:nvSpPr>
        <p:spPr>
          <a:xfrm>
            <a:off x="838200" y="1195697"/>
            <a:ext cx="3200400" cy="4238118"/>
          </a:xfrm>
        </p:spPr>
        <p:txBody>
          <a:bodyPr>
            <a:normAutofit/>
          </a:bodyPr>
          <a:lstStyle/>
          <a:p>
            <a:r>
              <a:rPr lang="es-MX" sz="3700">
                <a:solidFill>
                  <a:schemeClr val="bg1"/>
                </a:solidFill>
                <a:cs typeface="Calibri Light"/>
              </a:rPr>
              <a:t>Conocimientos adquiridos</a:t>
            </a:r>
            <a:endParaRPr lang="es-MX" sz="3700">
              <a:solidFill>
                <a:schemeClr val="bg1"/>
              </a:solidFill>
            </a:endParaRPr>
          </a:p>
        </p:txBody>
      </p:sp>
      <p:grpSp>
        <p:nvGrpSpPr>
          <p:cNvPr id="20"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21" name="Freeform: Shape 20">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4" name="Oval 23">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3"/>
            <a:ext cx="975169" cy="975171"/>
            <a:chOff x="5829300" y="3162300"/>
            <a:chExt cx="532256" cy="532257"/>
          </a:xfrm>
          <a:solidFill>
            <a:schemeClr val="bg1"/>
          </a:solidFill>
        </p:grpSpPr>
        <p:sp>
          <p:nvSpPr>
            <p:cNvPr id="29" name="Freeform: Shape 28">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12" name="Marcador de contenido 9">
            <a:extLst>
              <a:ext uri="{FF2B5EF4-FFF2-40B4-BE49-F238E27FC236}">
                <a16:creationId xmlns:a16="http://schemas.microsoft.com/office/drawing/2014/main" id="{EA88234A-235F-437A-A9DB-4109793E4A10}"/>
              </a:ext>
            </a:extLst>
          </p:cNvPr>
          <p:cNvGraphicFramePr>
            <a:graphicFrameLocks noGrp="1"/>
          </p:cNvGraphicFramePr>
          <p:nvPr>
            <p:ph idx="1"/>
            <p:extLst>
              <p:ext uri="{D42A27DB-BD31-4B8C-83A1-F6EECF244321}">
                <p14:modId xmlns:p14="http://schemas.microsoft.com/office/powerpoint/2010/main" val="2609990486"/>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6888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48799-81E8-4FC8-B9E3-68921B2603F2}"/>
              </a:ext>
            </a:extLst>
          </p:cNvPr>
          <p:cNvSpPr>
            <a:spLocks noGrp="1"/>
          </p:cNvSpPr>
          <p:nvPr>
            <p:ph type="title"/>
          </p:nvPr>
        </p:nvSpPr>
        <p:spPr/>
        <p:txBody>
          <a:bodyPr/>
          <a:lstStyle/>
          <a:p>
            <a:r>
              <a:rPr lang="es-MX">
                <a:cs typeface="Calibri Light"/>
              </a:rPr>
              <a:t>Trabajo Futuro</a:t>
            </a:r>
            <a:endParaRPr lang="es-MX"/>
          </a:p>
        </p:txBody>
      </p:sp>
      <p:sp>
        <p:nvSpPr>
          <p:cNvPr id="3" name="Marcador de contenido 2">
            <a:extLst>
              <a:ext uri="{FF2B5EF4-FFF2-40B4-BE49-F238E27FC236}">
                <a16:creationId xmlns:a16="http://schemas.microsoft.com/office/drawing/2014/main" id="{D4C4DF57-48BA-4F67-9DB1-BC9D97B65399}"/>
              </a:ext>
            </a:extLst>
          </p:cNvPr>
          <p:cNvSpPr>
            <a:spLocks noGrp="1"/>
          </p:cNvSpPr>
          <p:nvPr>
            <p:ph idx="1"/>
          </p:nvPr>
        </p:nvSpPr>
        <p:spPr/>
        <p:txBody>
          <a:bodyPr vert="horz" lIns="91440" tIns="45720" rIns="91440" bIns="45720" rtlCol="0" anchor="t">
            <a:normAutofit/>
          </a:bodyPr>
          <a:lstStyle/>
          <a:p>
            <a:pPr>
              <a:lnSpc>
                <a:spcPct val="150000"/>
              </a:lnSpc>
            </a:pPr>
            <a:r>
              <a:rPr lang="es-MX">
                <a:cs typeface="Calibri"/>
              </a:rPr>
              <a:t>Implementar otro tipo de algoritmos cuánticos.</a:t>
            </a:r>
            <a:endParaRPr lang="es-MX"/>
          </a:p>
          <a:p>
            <a:pPr>
              <a:lnSpc>
                <a:spcPct val="150000"/>
              </a:lnSpc>
            </a:pPr>
            <a:r>
              <a:rPr lang="es-MX">
                <a:cs typeface="Calibri"/>
              </a:rPr>
              <a:t>Usar otros </a:t>
            </a:r>
            <a:r>
              <a:rPr lang="es-MX" err="1">
                <a:cs typeface="Calibri"/>
              </a:rPr>
              <a:t>datasets</a:t>
            </a:r>
            <a:r>
              <a:rPr lang="es-MX">
                <a:cs typeface="Calibri"/>
              </a:rPr>
              <a:t>.</a:t>
            </a:r>
          </a:p>
          <a:p>
            <a:pPr>
              <a:lnSpc>
                <a:spcPct val="150000"/>
              </a:lnSpc>
            </a:pPr>
            <a:r>
              <a:rPr lang="es-MX">
                <a:cs typeface="Calibri"/>
              </a:rPr>
              <a:t>Probar con otro tipo de Quantum Encoding.</a:t>
            </a:r>
          </a:p>
        </p:txBody>
      </p:sp>
    </p:spTree>
    <p:extLst>
      <p:ext uri="{BB962C8B-B14F-4D97-AF65-F5344CB8AC3E}">
        <p14:creationId xmlns:p14="http://schemas.microsoft.com/office/powerpoint/2010/main" val="2209248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F6C5B0-C94A-4DF5-9BFC-A4DE529F8C84}"/>
              </a:ext>
            </a:extLst>
          </p:cNvPr>
          <p:cNvSpPr>
            <a:spLocks noGrp="1"/>
          </p:cNvSpPr>
          <p:nvPr>
            <p:ph type="title"/>
          </p:nvPr>
        </p:nvSpPr>
        <p:spPr/>
        <p:txBody>
          <a:bodyPr/>
          <a:lstStyle/>
          <a:p>
            <a:r>
              <a:rPr lang="es-MX">
                <a:cs typeface="Calibri Light"/>
              </a:rPr>
              <a:t>Referencias</a:t>
            </a:r>
            <a:endParaRPr lang="es-MX"/>
          </a:p>
        </p:txBody>
      </p:sp>
      <p:sp>
        <p:nvSpPr>
          <p:cNvPr id="3" name="Marcador de contenido 2">
            <a:extLst>
              <a:ext uri="{FF2B5EF4-FFF2-40B4-BE49-F238E27FC236}">
                <a16:creationId xmlns:a16="http://schemas.microsoft.com/office/drawing/2014/main" id="{F793FA2D-4D04-49FB-B674-439348A21E61}"/>
              </a:ext>
            </a:extLst>
          </p:cNvPr>
          <p:cNvSpPr>
            <a:spLocks noGrp="1"/>
          </p:cNvSpPr>
          <p:nvPr>
            <p:ph idx="1"/>
          </p:nvPr>
        </p:nvSpPr>
        <p:spPr>
          <a:xfrm>
            <a:off x="672123" y="1259010"/>
            <a:ext cx="10515600" cy="5113338"/>
          </a:xfrm>
        </p:spPr>
        <p:txBody>
          <a:bodyPr vert="horz" lIns="91440" tIns="45720" rIns="91440" bIns="45720" rtlCol="0" anchor="t">
            <a:noAutofit/>
          </a:bodyPr>
          <a:lstStyle/>
          <a:p>
            <a:pPr marL="0" indent="0">
              <a:buNone/>
            </a:pPr>
            <a:endParaRPr lang="es-MX">
              <a:cs typeface="Calibri"/>
            </a:endParaRPr>
          </a:p>
          <a:p>
            <a:r>
              <a:rPr lang="es-MX" sz="1800">
                <a:ea typeface="+mn-lt"/>
                <a:cs typeface="+mn-lt"/>
              </a:rPr>
              <a:t>1. Biamonte J, Wittek P, Pancotti N, Rebentrost P, Wiebe N, Lloyd S. Quantum machine learning. Nature [Internet]. 2017;549(7671):195–202. Available from: </a:t>
            </a:r>
            <a:r>
              <a:rPr lang="es-MX" sz="1800">
                <a:ea typeface="+mn-lt"/>
                <a:cs typeface="+mn-lt"/>
                <a:hlinkClick r:id="rId2"/>
              </a:rPr>
              <a:t>http://dx.doi.org/10.1038/nature23474</a:t>
            </a:r>
            <a:endParaRPr lang="es-MX" sz="1800">
              <a:cs typeface="Calibri"/>
            </a:endParaRPr>
          </a:p>
          <a:p>
            <a:r>
              <a:rPr lang="es-MX" sz="1800">
                <a:ea typeface="+mn-lt"/>
                <a:cs typeface="+mn-lt"/>
              </a:rPr>
              <a:t>2. Lloyd S, Schuld M, Ijaz A, Izaac J, Killoran N. Quantum embeddings for machine learning. arXiv. 2020;1–11. </a:t>
            </a:r>
          </a:p>
          <a:p>
            <a:r>
              <a:rPr lang="es-MX" sz="1800">
                <a:ea typeface="+mn-lt"/>
                <a:cs typeface="+mn-lt"/>
              </a:rPr>
              <a:t>3. Havlíček V, Córcoles AD, Temme K, Harrow AW, Kandala A, Chow JM, et al. Supervised learning with quantum-enhanced feature spaces. Nature. 2019;567(7747):209–12. </a:t>
            </a:r>
            <a:endParaRPr lang="es-MX" sz="1800">
              <a:cs typeface="Calibri"/>
            </a:endParaRPr>
          </a:p>
          <a:p>
            <a:r>
              <a:rPr lang="es-MX" sz="1800">
                <a:ea typeface="+mn-lt"/>
                <a:cs typeface="+mn-lt"/>
              </a:rPr>
              <a:t>4. Schuld M, Killoran N. Quantum Machine Learning in Feature Hilbert Spaces. Phys Rev Lett. 2019;122(4). </a:t>
            </a:r>
            <a:endParaRPr lang="es-MX" sz="1800">
              <a:cs typeface="Calibri"/>
            </a:endParaRPr>
          </a:p>
          <a:p>
            <a:r>
              <a:rPr lang="es-MX" sz="1800">
                <a:ea typeface="+mn-lt"/>
                <a:cs typeface="+mn-lt"/>
              </a:rPr>
              <a:t>5. Gil Fuster EM. Variational Quantum Classifier. </a:t>
            </a:r>
            <a:endParaRPr lang="es-MX" sz="1800">
              <a:cs typeface="Calibri"/>
            </a:endParaRPr>
          </a:p>
          <a:p>
            <a:r>
              <a:rPr lang="es-MX" sz="1800">
                <a:ea typeface="+mn-lt"/>
                <a:cs typeface="+mn-lt"/>
              </a:rPr>
              <a:t>6. Schuld M, Bocharov A, Svore KM, Wiebe N. Circuit-centric quantum classifiers. Phys Rev A. 2020;101(3):1–17. </a:t>
            </a:r>
            <a:endParaRPr lang="es-MX" sz="1800">
              <a:cs typeface="Calibri"/>
            </a:endParaRPr>
          </a:p>
          <a:p>
            <a:r>
              <a:rPr lang="es-MX" sz="1800">
                <a:ea typeface="+mn-lt"/>
                <a:cs typeface="+mn-lt"/>
              </a:rPr>
              <a:t>7. "Qiskit". Qiskit. </a:t>
            </a:r>
            <a:r>
              <a:rPr lang="es-MX" sz="1800">
                <a:ea typeface="+mn-lt"/>
                <a:cs typeface="+mn-lt"/>
                <a:hlinkClick r:id="rId3"/>
              </a:rPr>
              <a:t>https://qiskit.org/</a:t>
            </a:r>
            <a:r>
              <a:rPr lang="es-MX" sz="1800">
                <a:ea typeface="+mn-lt"/>
                <a:cs typeface="+mn-lt"/>
              </a:rPr>
              <a:t> </a:t>
            </a:r>
            <a:endParaRPr lang="es-MX" sz="1800">
              <a:cs typeface="Calibri" panose="020F0502020204030204"/>
            </a:endParaRPr>
          </a:p>
          <a:p>
            <a:r>
              <a:rPr lang="es-MX" sz="1800">
                <a:cs typeface="Calibri" panose="020F0502020204030204"/>
              </a:rPr>
              <a:t>8. "PennyLane". PennyLane. </a:t>
            </a:r>
            <a:r>
              <a:rPr lang="es-MX" sz="1800">
                <a:cs typeface="Calibri"/>
                <a:hlinkClick r:id="rId4"/>
              </a:rPr>
              <a:t>https://pennylane.ai/</a:t>
            </a:r>
            <a:r>
              <a:rPr lang="es-MX" sz="1800">
                <a:cs typeface="Calibri"/>
              </a:rPr>
              <a:t> </a:t>
            </a:r>
          </a:p>
          <a:p>
            <a:endParaRPr lang="es-MX">
              <a:cs typeface="Calibri"/>
            </a:endParaRPr>
          </a:p>
        </p:txBody>
      </p:sp>
    </p:spTree>
    <p:extLst>
      <p:ext uri="{BB962C8B-B14F-4D97-AF65-F5344CB8AC3E}">
        <p14:creationId xmlns:p14="http://schemas.microsoft.com/office/powerpoint/2010/main" val="2695322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04331CA-0736-4DCB-9C21-B32C696046DB}"/>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s-MX" sz="4000">
                <a:solidFill>
                  <a:srgbClr val="FFFFFF"/>
                </a:solidFill>
                <a:cs typeface="Calibri Light"/>
              </a:rPr>
              <a:t>Flujo del algoritmo</a:t>
            </a:r>
            <a:endParaRPr lang="es-MX" sz="4000" kern="1200">
              <a:solidFill>
                <a:srgbClr val="FFFFFF"/>
              </a:solidFill>
              <a:latin typeface="+mj-lt"/>
              <a:ea typeface="+mj-ea"/>
              <a:cs typeface="+mj-cs"/>
            </a:endParaRPr>
          </a:p>
        </p:txBody>
      </p:sp>
      <p:graphicFrame>
        <p:nvGraphicFramePr>
          <p:cNvPr id="15" name="Marcador de contenido 2">
            <a:extLst>
              <a:ext uri="{FF2B5EF4-FFF2-40B4-BE49-F238E27FC236}">
                <a16:creationId xmlns:a16="http://schemas.microsoft.com/office/drawing/2014/main" id="{98D04B4A-0089-4207-A701-628F98F8AC2D}"/>
              </a:ext>
            </a:extLst>
          </p:cNvPr>
          <p:cNvGraphicFramePr/>
          <p:nvPr>
            <p:extLst>
              <p:ext uri="{D42A27DB-BD31-4B8C-83A1-F6EECF244321}">
                <p14:modId xmlns:p14="http://schemas.microsoft.com/office/powerpoint/2010/main" val="418322199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467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12E3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E987AB8-1D4B-40DB-BFCE-2F8E5E563251}"/>
              </a:ext>
            </a:extLst>
          </p:cNvPr>
          <p:cNvSpPr>
            <a:spLocks noGrp="1"/>
          </p:cNvSpPr>
          <p:nvPr>
            <p:ph type="title"/>
          </p:nvPr>
        </p:nvSpPr>
        <p:spPr>
          <a:xfrm>
            <a:off x="524256" y="491260"/>
            <a:ext cx="6594189" cy="1625210"/>
          </a:xfrm>
        </p:spPr>
        <p:txBody>
          <a:bodyPr>
            <a:normAutofit/>
          </a:bodyPr>
          <a:lstStyle/>
          <a:p>
            <a:r>
              <a:rPr lang="es-MX">
                <a:solidFill>
                  <a:srgbClr val="FFFFFF"/>
                </a:solidFill>
                <a:cs typeface="Calibri Light"/>
              </a:rPr>
              <a:t>Normalización</a:t>
            </a:r>
            <a:endParaRPr lang="es-MX">
              <a:solidFill>
                <a:srgbClr val="FFFFFF"/>
              </a:solidFill>
            </a:endParaRPr>
          </a:p>
        </p:txBody>
      </p:sp>
      <p:pic>
        <p:nvPicPr>
          <p:cNvPr id="4" name="Imagen 4">
            <a:extLst>
              <a:ext uri="{FF2B5EF4-FFF2-40B4-BE49-F238E27FC236}">
                <a16:creationId xmlns:a16="http://schemas.microsoft.com/office/drawing/2014/main" id="{01835D18-1587-4EEF-A2C8-8C5FB088DF55}"/>
              </a:ext>
            </a:extLst>
          </p:cNvPr>
          <p:cNvPicPr>
            <a:picLocks noChangeAspect="1"/>
          </p:cNvPicPr>
          <p:nvPr/>
        </p:nvPicPr>
        <p:blipFill rotWithShape="1">
          <a:blip r:embed="rId2"/>
          <a:srcRect t="8563" r="1" b="1"/>
          <a:stretch/>
        </p:blipFill>
        <p:spPr>
          <a:xfrm>
            <a:off x="327547" y="2454903"/>
            <a:ext cx="7058306" cy="4080254"/>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466AC640-08A5-482F-9F87-403CAEEDBE7D}"/>
              </a:ext>
            </a:extLst>
          </p:cNvPr>
          <p:cNvSpPr>
            <a:spLocks noGrp="1"/>
          </p:cNvSpPr>
          <p:nvPr>
            <p:ph idx="1"/>
          </p:nvPr>
        </p:nvSpPr>
        <p:spPr>
          <a:xfrm>
            <a:off x="8029319" y="917725"/>
            <a:ext cx="3424739" cy="4852362"/>
          </a:xfrm>
        </p:spPr>
        <p:txBody>
          <a:bodyPr vert="horz" lIns="91440" tIns="45720" rIns="91440" bIns="45720" rtlCol="0" anchor="ctr">
            <a:normAutofit/>
          </a:bodyPr>
          <a:lstStyle/>
          <a:p>
            <a:r>
              <a:rPr lang="es-MX" sz="2000">
                <a:solidFill>
                  <a:srgbClr val="FFFFFF"/>
                </a:solidFill>
                <a:cs typeface="Calibri" panose="020F0502020204030204"/>
              </a:rPr>
              <a:t>Es uno de los primeros pasos para cualquier proceso  de análisis de datos</a:t>
            </a:r>
          </a:p>
          <a:p>
            <a:r>
              <a:rPr lang="es-MX" sz="2000">
                <a:solidFill>
                  <a:srgbClr val="FFFFFF"/>
                </a:solidFill>
                <a:cs typeface="Calibri" panose="020F0502020204030204"/>
              </a:rPr>
              <a:t>Ésta consiste en la preparación de los mismos para un posterior análisis</a:t>
            </a:r>
          </a:p>
          <a:p>
            <a:r>
              <a:rPr lang="es-MX" sz="2000">
                <a:solidFill>
                  <a:srgbClr val="FFFFFF"/>
                </a:solidFill>
                <a:cs typeface="Calibri" panose="020F0502020204030204"/>
              </a:rPr>
              <a:t>La normalización de los datos varía según el tipo de datos y el objetivo del análisis</a:t>
            </a:r>
          </a:p>
        </p:txBody>
      </p:sp>
    </p:spTree>
    <p:extLst>
      <p:ext uri="{BB962C8B-B14F-4D97-AF65-F5344CB8AC3E}">
        <p14:creationId xmlns:p14="http://schemas.microsoft.com/office/powerpoint/2010/main" val="702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4">
            <a:extLst>
              <a:ext uri="{FF2B5EF4-FFF2-40B4-BE49-F238E27FC236}">
                <a16:creationId xmlns:a16="http://schemas.microsoft.com/office/drawing/2014/main" id="{CC02A76F-A942-47EE-A752-1FE6323CD577}"/>
              </a:ext>
            </a:extLst>
          </p:cNvPr>
          <p:cNvPicPr>
            <a:picLocks noChangeAspect="1"/>
          </p:cNvPicPr>
          <p:nvPr/>
        </p:nvPicPr>
        <p:blipFill rotWithShape="1">
          <a:blip r:embed="rId2"/>
          <a:srcRect r="21409" b="-1"/>
          <a:stretch/>
        </p:blipFill>
        <p:spPr>
          <a:xfrm>
            <a:off x="4117521" y="10"/>
            <a:ext cx="8074479" cy="6857990"/>
          </a:xfrm>
          <a:prstGeom prst="rect">
            <a:avLst/>
          </a:prstGeom>
        </p:spPr>
      </p:pic>
      <p:sp>
        <p:nvSpPr>
          <p:cNvPr id="27" name="Freeform: Shape 26">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B1D3E966-D33A-44F3-B3D9-8C973EA9E680}"/>
              </a:ext>
            </a:extLst>
          </p:cNvPr>
          <p:cNvSpPr>
            <a:spLocks noGrp="1"/>
          </p:cNvSpPr>
          <p:nvPr>
            <p:ph type="title"/>
          </p:nvPr>
        </p:nvSpPr>
        <p:spPr>
          <a:xfrm>
            <a:off x="804672" y="365125"/>
            <a:ext cx="5266155" cy="1325563"/>
          </a:xfrm>
        </p:spPr>
        <p:txBody>
          <a:bodyPr>
            <a:normAutofit/>
          </a:bodyPr>
          <a:lstStyle/>
          <a:p>
            <a:r>
              <a:rPr lang="es-MX" sz="3700">
                <a:cs typeface="Calibri Light"/>
              </a:rPr>
              <a:t>Proceso de normalización utilizado en este análisis</a:t>
            </a:r>
            <a:endParaRPr lang="es-MX" sz="3700"/>
          </a:p>
        </p:txBody>
      </p:sp>
      <p:sp>
        <p:nvSpPr>
          <p:cNvPr id="3" name="Marcador de contenido 2">
            <a:extLst>
              <a:ext uri="{FF2B5EF4-FFF2-40B4-BE49-F238E27FC236}">
                <a16:creationId xmlns:a16="http://schemas.microsoft.com/office/drawing/2014/main" id="{5B1DB240-4709-4757-A3AE-C015CFFAD664}"/>
              </a:ext>
            </a:extLst>
          </p:cNvPr>
          <p:cNvSpPr>
            <a:spLocks noGrp="1"/>
          </p:cNvSpPr>
          <p:nvPr>
            <p:ph idx="1"/>
          </p:nvPr>
        </p:nvSpPr>
        <p:spPr>
          <a:xfrm>
            <a:off x="804672" y="2022601"/>
            <a:ext cx="4333704" cy="4154361"/>
          </a:xfrm>
        </p:spPr>
        <p:txBody>
          <a:bodyPr vert="horz" lIns="91440" tIns="45720" rIns="91440" bIns="45720" rtlCol="0" anchor="t">
            <a:normAutofit/>
          </a:bodyPr>
          <a:lstStyle/>
          <a:p>
            <a:r>
              <a:rPr lang="es-MX" sz="2000">
                <a:cs typeface="Calibri"/>
              </a:rPr>
              <a:t>Se mezclaron los datos para introducir aleatoriedad</a:t>
            </a:r>
          </a:p>
          <a:p>
            <a:r>
              <a:rPr lang="es-MX" sz="2000">
                <a:cs typeface="Calibri"/>
              </a:rPr>
              <a:t>Se eliminaron los atributos irrelevantes</a:t>
            </a:r>
          </a:p>
          <a:p>
            <a:r>
              <a:rPr lang="es-MX" sz="2000">
                <a:ea typeface="+mn-lt"/>
                <a:cs typeface="+mn-lt"/>
              </a:rPr>
              <a:t>Se normalizaron los datos utilizando </a:t>
            </a:r>
            <a:r>
              <a:rPr lang="es-MX" sz="2000" err="1">
                <a:ea typeface="+mn-lt"/>
                <a:cs typeface="+mn-lt"/>
              </a:rPr>
              <a:t>sklearn.preprocessing.MinMaxScaler</a:t>
            </a:r>
            <a:r>
              <a:rPr lang="es-MX" sz="2000">
                <a:ea typeface="+mn-lt"/>
                <a:cs typeface="+mn-lt"/>
              </a:rPr>
              <a:t> en el rango de −2</a:t>
            </a:r>
            <a:r>
              <a:rPr lang="es-MX" sz="2000" i="1">
                <a:ea typeface="+mn-lt"/>
                <a:cs typeface="+mn-lt"/>
              </a:rPr>
              <a:t>𝜋</a:t>
            </a:r>
            <a:r>
              <a:rPr lang="es-MX" sz="2000">
                <a:ea typeface="+mn-lt"/>
                <a:cs typeface="+mn-lt"/>
              </a:rPr>
              <a:t>  a 2</a:t>
            </a:r>
            <a:r>
              <a:rPr lang="es-MX" sz="2000" i="1">
                <a:ea typeface="+mn-lt"/>
                <a:cs typeface="+mn-lt"/>
              </a:rPr>
              <a:t>𝜋</a:t>
            </a:r>
          </a:p>
          <a:p>
            <a:r>
              <a:rPr lang="es-MX" sz="2000">
                <a:cs typeface="Calibri"/>
              </a:rPr>
              <a:t>Se dividió el conjunto de datos en un conjunto de prueba y otro de entrenamiento.</a:t>
            </a:r>
          </a:p>
        </p:txBody>
      </p:sp>
    </p:spTree>
    <p:extLst>
      <p:ext uri="{BB962C8B-B14F-4D97-AF65-F5344CB8AC3E}">
        <p14:creationId xmlns:p14="http://schemas.microsoft.com/office/powerpoint/2010/main" val="26130889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7">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a:solidFill>
              <a:srgbClr val="FFBC62"/>
            </a:solidFill>
          </a:ln>
        </p:spPr>
        <p:style>
          <a:lnRef idx="1">
            <a:schemeClr val="accent1"/>
          </a:lnRef>
          <a:fillRef idx="0">
            <a:schemeClr val="accent1"/>
          </a:fillRef>
          <a:effectRef idx="0">
            <a:schemeClr val="accent1"/>
          </a:effectRef>
          <a:fontRef idx="minor">
            <a:schemeClr val="tx1"/>
          </a:fontRef>
        </p:style>
      </p:cxnSp>
      <p:pic>
        <p:nvPicPr>
          <p:cNvPr id="4" name="Imagen 8">
            <a:extLst>
              <a:ext uri="{FF2B5EF4-FFF2-40B4-BE49-F238E27FC236}">
                <a16:creationId xmlns:a16="http://schemas.microsoft.com/office/drawing/2014/main" id="{ED002E7A-D409-458C-BA1C-F1B68312477C}"/>
              </a:ext>
            </a:extLst>
          </p:cNvPr>
          <p:cNvPicPr>
            <a:picLocks noChangeAspect="1"/>
          </p:cNvPicPr>
          <p:nvPr/>
        </p:nvPicPr>
        <p:blipFill>
          <a:blip r:embed="rId2"/>
          <a:stretch>
            <a:fillRect/>
          </a:stretch>
        </p:blipFill>
        <p:spPr>
          <a:xfrm>
            <a:off x="1402861" y="960991"/>
            <a:ext cx="9454660" cy="4310786"/>
          </a:xfrm>
          <a:prstGeom prst="rect">
            <a:avLst/>
          </a:prstGeom>
        </p:spPr>
      </p:pic>
      <p:sp>
        <p:nvSpPr>
          <p:cNvPr id="9" name="Rectángulo 8">
            <a:extLst>
              <a:ext uri="{FF2B5EF4-FFF2-40B4-BE49-F238E27FC236}">
                <a16:creationId xmlns:a16="http://schemas.microsoft.com/office/drawing/2014/main" id="{EBAC2357-E1E7-4030-B047-986DB5156109}"/>
              </a:ext>
            </a:extLst>
          </p:cNvPr>
          <p:cNvSpPr/>
          <p:nvPr/>
        </p:nvSpPr>
        <p:spPr>
          <a:xfrm>
            <a:off x="1340338" y="1047261"/>
            <a:ext cx="3292230" cy="4698998"/>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p:sp>
        <p:nvSpPr>
          <p:cNvPr id="14" name="CuadroTexto 13">
            <a:extLst>
              <a:ext uri="{FF2B5EF4-FFF2-40B4-BE49-F238E27FC236}">
                <a16:creationId xmlns:a16="http://schemas.microsoft.com/office/drawing/2014/main" id="{BDF92C31-5EAC-49F3-91D9-8012507840F9}"/>
              </a:ext>
            </a:extLst>
          </p:cNvPr>
          <p:cNvSpPr txBox="1"/>
          <p:nvPr/>
        </p:nvSpPr>
        <p:spPr>
          <a:xfrm>
            <a:off x="7107953" y="5801757"/>
            <a:ext cx="47543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400" i="1"/>
              <a:t>Variational Quantum Classifiers Through the Lens of the Hessian, Pinaki Sen and Amandeep Singh Bhatia ,  2021.</a:t>
            </a:r>
            <a:endParaRPr lang="es-MX" sz="1400" i="1">
              <a:cs typeface="Calibri"/>
            </a:endParaRPr>
          </a:p>
        </p:txBody>
      </p:sp>
    </p:spTree>
    <p:extLst>
      <p:ext uri="{BB962C8B-B14F-4D97-AF65-F5344CB8AC3E}">
        <p14:creationId xmlns:p14="http://schemas.microsoft.com/office/powerpoint/2010/main" val="990839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13DA3F5-9766-4577-B622-A2206684EF33}"/>
              </a:ext>
            </a:extLst>
          </p:cNvPr>
          <p:cNvSpPr>
            <a:spLocks noGrp="1"/>
          </p:cNvSpPr>
          <p:nvPr>
            <p:ph type="title"/>
          </p:nvPr>
        </p:nvSpPr>
        <p:spPr>
          <a:xfrm>
            <a:off x="767290" y="1780661"/>
            <a:ext cx="3582073" cy="1463472"/>
          </a:xfrm>
        </p:spPr>
        <p:txBody>
          <a:bodyPr anchor="t">
            <a:normAutofit/>
          </a:bodyPr>
          <a:lstStyle/>
          <a:p>
            <a:r>
              <a:rPr lang="es-MX" sz="4800">
                <a:solidFill>
                  <a:schemeClr val="bg1"/>
                </a:solidFill>
                <a:cs typeface="Calibri Light"/>
              </a:rPr>
              <a:t>Quantum Embedding</a:t>
            </a:r>
            <a:endParaRPr lang="es-MX" sz="4800">
              <a:solidFill>
                <a:schemeClr val="bg1"/>
              </a:solidFill>
            </a:endParaRPr>
          </a:p>
        </p:txBody>
      </p:sp>
      <p:grpSp>
        <p:nvGrpSpPr>
          <p:cNvPr id="14" name="Group 13">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5"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Marcador de contenido 2">
            <a:extLst>
              <a:ext uri="{FF2B5EF4-FFF2-40B4-BE49-F238E27FC236}">
                <a16:creationId xmlns:a16="http://schemas.microsoft.com/office/drawing/2014/main" id="{E58CAEC9-09CA-4674-8A5C-D4C3D8F52DB2}"/>
              </a:ext>
            </a:extLst>
          </p:cNvPr>
          <p:cNvSpPr>
            <a:spLocks noGrp="1"/>
          </p:cNvSpPr>
          <p:nvPr>
            <p:ph idx="1"/>
          </p:nvPr>
        </p:nvSpPr>
        <p:spPr>
          <a:xfrm>
            <a:off x="767290" y="3383121"/>
            <a:ext cx="3582072" cy="2793251"/>
          </a:xfrm>
        </p:spPr>
        <p:txBody>
          <a:bodyPr vert="horz" lIns="91440" tIns="45720" rIns="91440" bIns="45720" rtlCol="0" anchor="t">
            <a:normAutofit/>
          </a:bodyPr>
          <a:lstStyle/>
          <a:p>
            <a:r>
              <a:rPr lang="es-MX" sz="2000">
                <a:solidFill>
                  <a:schemeClr val="bg1"/>
                </a:solidFill>
                <a:cs typeface="Calibri"/>
              </a:rPr>
              <a:t>Basis Embedding</a:t>
            </a:r>
          </a:p>
          <a:p>
            <a:r>
              <a:rPr lang="es-MX" sz="2000">
                <a:solidFill>
                  <a:schemeClr val="bg1"/>
                </a:solidFill>
                <a:cs typeface="Calibri"/>
              </a:rPr>
              <a:t>Amplitude Embedding</a:t>
            </a:r>
          </a:p>
          <a:p>
            <a:r>
              <a:rPr lang="es-MX" sz="2000">
                <a:solidFill>
                  <a:schemeClr val="bg1"/>
                </a:solidFill>
                <a:cs typeface="Calibri"/>
              </a:rPr>
              <a:t>Angle Encoding</a:t>
            </a:r>
          </a:p>
          <a:p>
            <a:endParaRPr lang="es-MX" sz="2000">
              <a:solidFill>
                <a:schemeClr val="bg1"/>
              </a:solidFill>
              <a:cs typeface="Calibri"/>
            </a:endParaRPr>
          </a:p>
        </p:txBody>
      </p:sp>
      <p:pic>
        <p:nvPicPr>
          <p:cNvPr id="4" name="Imagen 5">
            <a:extLst>
              <a:ext uri="{FF2B5EF4-FFF2-40B4-BE49-F238E27FC236}">
                <a16:creationId xmlns:a16="http://schemas.microsoft.com/office/drawing/2014/main" id="{CF0946A6-4D00-4BED-9667-D9E3DAE2661B}"/>
              </a:ext>
            </a:extLst>
          </p:cNvPr>
          <p:cNvPicPr>
            <a:picLocks noChangeAspect="1"/>
          </p:cNvPicPr>
          <p:nvPr/>
        </p:nvPicPr>
        <p:blipFill>
          <a:blip r:embed="rId2"/>
          <a:stretch>
            <a:fillRect/>
          </a:stretch>
        </p:blipFill>
        <p:spPr>
          <a:xfrm>
            <a:off x="5465307" y="903730"/>
            <a:ext cx="5945222" cy="4472307"/>
          </a:xfrm>
          <a:prstGeom prst="rect">
            <a:avLst/>
          </a:prstGeom>
        </p:spPr>
      </p:pic>
      <p:sp>
        <p:nvSpPr>
          <p:cNvPr id="5" name="CuadroTexto 4">
            <a:extLst>
              <a:ext uri="{FF2B5EF4-FFF2-40B4-BE49-F238E27FC236}">
                <a16:creationId xmlns:a16="http://schemas.microsoft.com/office/drawing/2014/main" id="{111D10A1-27DE-452B-8718-ACD345FFF5CE}"/>
              </a:ext>
            </a:extLst>
          </p:cNvPr>
          <p:cNvSpPr txBox="1"/>
          <p:nvPr/>
        </p:nvSpPr>
        <p:spPr>
          <a:xfrm>
            <a:off x="5465307" y="4928807"/>
            <a:ext cx="5945222" cy="447230"/>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s-MX" sz="1300">
                <a:solidFill>
                  <a:srgbClr val="FFFFFF"/>
                </a:solidFill>
              </a:rPr>
              <a:t>Quantum embeddings for machine learning</a:t>
            </a:r>
            <a:r>
              <a:rPr lang="es-MX" sz="1300" i="1">
                <a:solidFill>
                  <a:srgbClr val="FFFFFF"/>
                </a:solidFill>
              </a:rPr>
              <a:t>, S. Lloyd and M. Schuld et al. Quantum Physics,  2020.</a:t>
            </a:r>
          </a:p>
        </p:txBody>
      </p:sp>
    </p:spTree>
    <p:extLst>
      <p:ext uri="{BB962C8B-B14F-4D97-AF65-F5344CB8AC3E}">
        <p14:creationId xmlns:p14="http://schemas.microsoft.com/office/powerpoint/2010/main" val="1820047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92FD6B-715A-4B80-AE0F-5838231F13AA}"/>
              </a:ext>
            </a:extLst>
          </p:cNvPr>
          <p:cNvSpPr>
            <a:spLocks noGrp="1"/>
          </p:cNvSpPr>
          <p:nvPr>
            <p:ph type="title"/>
          </p:nvPr>
        </p:nvSpPr>
        <p:spPr/>
        <p:txBody>
          <a:bodyPr/>
          <a:lstStyle/>
          <a:p>
            <a:r>
              <a:rPr lang="es-MX">
                <a:cs typeface="Calibri Light"/>
              </a:rPr>
              <a:t>Feature Maps </a:t>
            </a:r>
            <a:endParaRPr lang="es-MX" err="1"/>
          </a:p>
        </p:txBody>
      </p:sp>
      <p:sp>
        <p:nvSpPr>
          <p:cNvPr id="3" name="Marcador de contenido 2">
            <a:extLst>
              <a:ext uri="{FF2B5EF4-FFF2-40B4-BE49-F238E27FC236}">
                <a16:creationId xmlns:a16="http://schemas.microsoft.com/office/drawing/2014/main" id="{D97B99E5-2C64-47F0-A857-7C0170F3BCB2}"/>
              </a:ext>
            </a:extLst>
          </p:cNvPr>
          <p:cNvSpPr>
            <a:spLocks noGrp="1"/>
          </p:cNvSpPr>
          <p:nvPr>
            <p:ph idx="1"/>
          </p:nvPr>
        </p:nvSpPr>
        <p:spPr/>
        <p:txBody>
          <a:bodyPr vert="horz" lIns="91440" tIns="45720" rIns="91440" bIns="45720" rtlCol="0" anchor="t">
            <a:normAutofit/>
          </a:bodyPr>
          <a:lstStyle/>
          <a:p>
            <a:r>
              <a:rPr lang="es-MX">
                <a:ea typeface="+mn-lt"/>
                <a:cs typeface="+mn-lt"/>
              </a:rPr>
              <a:t>Para codificar nuestros datos en estados cuánticos.</a:t>
            </a:r>
            <a:endParaRPr lang="es-MX">
              <a:cs typeface="Calibri" panose="020F0502020204030204"/>
            </a:endParaRPr>
          </a:p>
          <a:p>
            <a:endParaRPr lang="es-MX"/>
          </a:p>
          <a:p>
            <a:endParaRPr lang="es-MX">
              <a:cs typeface="Calibri"/>
            </a:endParaRPr>
          </a:p>
          <a:p>
            <a:endParaRPr lang="es-MX">
              <a:cs typeface="Calibri"/>
            </a:endParaRPr>
          </a:p>
          <a:p>
            <a:endParaRPr lang="es-MX">
              <a:cs typeface="Calibri"/>
            </a:endParaRPr>
          </a:p>
          <a:p>
            <a:endParaRPr lang="es-MX">
              <a:cs typeface="Calibri"/>
            </a:endParaRPr>
          </a:p>
          <a:p>
            <a:endParaRPr lang="es-MX">
              <a:ea typeface="+mn-lt"/>
              <a:cs typeface="+mn-lt"/>
            </a:endParaRPr>
          </a:p>
        </p:txBody>
      </p:sp>
      <p:pic>
        <p:nvPicPr>
          <p:cNvPr id="4" name="Imagen 4">
            <a:extLst>
              <a:ext uri="{FF2B5EF4-FFF2-40B4-BE49-F238E27FC236}">
                <a16:creationId xmlns:a16="http://schemas.microsoft.com/office/drawing/2014/main" id="{2AB76350-C751-498A-B701-3DBD5B21E80E}"/>
              </a:ext>
            </a:extLst>
          </p:cNvPr>
          <p:cNvPicPr>
            <a:picLocks noChangeAspect="1"/>
          </p:cNvPicPr>
          <p:nvPr/>
        </p:nvPicPr>
        <p:blipFill rotWithShape="1">
          <a:blip r:embed="rId2"/>
          <a:srcRect l="6279" r="3061" b="-1005"/>
          <a:stretch/>
        </p:blipFill>
        <p:spPr>
          <a:xfrm>
            <a:off x="582245" y="2550008"/>
            <a:ext cx="11281709" cy="2158610"/>
          </a:xfrm>
          <a:prstGeom prst="rect">
            <a:avLst/>
          </a:prstGeom>
        </p:spPr>
      </p:pic>
      <p:pic>
        <p:nvPicPr>
          <p:cNvPr id="5" name="Imagen 5">
            <a:extLst>
              <a:ext uri="{FF2B5EF4-FFF2-40B4-BE49-F238E27FC236}">
                <a16:creationId xmlns:a16="http://schemas.microsoft.com/office/drawing/2014/main" id="{CECB1DAB-BFFA-406F-91A3-D7B43B32CEAF}"/>
              </a:ext>
            </a:extLst>
          </p:cNvPr>
          <p:cNvPicPr>
            <a:picLocks noChangeAspect="1"/>
          </p:cNvPicPr>
          <p:nvPr/>
        </p:nvPicPr>
        <p:blipFill>
          <a:blip r:embed="rId3"/>
          <a:stretch>
            <a:fillRect/>
          </a:stretch>
        </p:blipFill>
        <p:spPr>
          <a:xfrm>
            <a:off x="582243" y="4641428"/>
            <a:ext cx="11310818" cy="1072529"/>
          </a:xfrm>
          <a:prstGeom prst="rect">
            <a:avLst/>
          </a:prstGeom>
        </p:spPr>
      </p:pic>
    </p:spTree>
    <p:extLst>
      <p:ext uri="{BB962C8B-B14F-4D97-AF65-F5344CB8AC3E}">
        <p14:creationId xmlns:p14="http://schemas.microsoft.com/office/powerpoint/2010/main" val="1093930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9EF36F-69D6-460C-9248-74861330EA85}"/>
              </a:ext>
            </a:extLst>
          </p:cNvPr>
          <p:cNvSpPr>
            <a:spLocks noGrp="1"/>
          </p:cNvSpPr>
          <p:nvPr>
            <p:ph type="title"/>
          </p:nvPr>
        </p:nvSpPr>
        <p:spPr/>
        <p:txBody>
          <a:bodyPr/>
          <a:lstStyle/>
          <a:p>
            <a:r>
              <a:rPr lang="es-MX">
                <a:cs typeface="Calibri Light"/>
              </a:rPr>
              <a:t>ZZ Feature Map</a:t>
            </a:r>
            <a:endParaRPr lang="es-MX"/>
          </a:p>
        </p:txBody>
      </p:sp>
      <p:pic>
        <p:nvPicPr>
          <p:cNvPr id="4" name="Imagen 4">
            <a:extLst>
              <a:ext uri="{FF2B5EF4-FFF2-40B4-BE49-F238E27FC236}">
                <a16:creationId xmlns:a16="http://schemas.microsoft.com/office/drawing/2014/main" id="{37163670-DC72-4BA3-8722-43C5B7B91B8F}"/>
              </a:ext>
            </a:extLst>
          </p:cNvPr>
          <p:cNvPicPr>
            <a:picLocks noGrp="1" noChangeAspect="1"/>
          </p:cNvPicPr>
          <p:nvPr>
            <p:ph idx="1"/>
          </p:nvPr>
        </p:nvPicPr>
        <p:blipFill rotWithShape="1">
          <a:blip r:embed="rId2"/>
          <a:srcRect t="2821" r="88"/>
          <a:stretch/>
        </p:blipFill>
        <p:spPr>
          <a:xfrm>
            <a:off x="603739" y="1803861"/>
            <a:ext cx="11072452" cy="3701289"/>
          </a:xfrm>
        </p:spPr>
      </p:pic>
    </p:spTree>
    <p:extLst>
      <p:ext uri="{BB962C8B-B14F-4D97-AF65-F5344CB8AC3E}">
        <p14:creationId xmlns:p14="http://schemas.microsoft.com/office/powerpoint/2010/main" val="242751211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855497306CD194A8023EC34ECED8E33" ma:contentTypeVersion="6" ma:contentTypeDescription="Create a new document." ma:contentTypeScope="" ma:versionID="f2a808cc2765aef96908f23d957cd335">
  <xsd:schema xmlns:xsd="http://www.w3.org/2001/XMLSchema" xmlns:xs="http://www.w3.org/2001/XMLSchema" xmlns:p="http://schemas.microsoft.com/office/2006/metadata/properties" xmlns:ns2="bf9fca3a-4a58-417c-b853-ae3ddce9f574" targetNamespace="http://schemas.microsoft.com/office/2006/metadata/properties" ma:root="true" ma:fieldsID="4177dde65b08b7c1f3d3cf8b1f45f669" ns2:_="">
    <xsd:import namespace="bf9fca3a-4a58-417c-b853-ae3ddce9f57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9fca3a-4a58-417c-b853-ae3ddce9f5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E69F69B-1858-47DF-80AA-0B9E16779E40}">
  <ds:schemaRefs>
    <ds:schemaRef ds:uri="http://schemas.microsoft.com/sharepoint/v3/contenttype/forms"/>
  </ds:schemaRefs>
</ds:datastoreItem>
</file>

<file path=customXml/itemProps2.xml><?xml version="1.0" encoding="utf-8"?>
<ds:datastoreItem xmlns:ds="http://schemas.openxmlformats.org/officeDocument/2006/customXml" ds:itemID="{013F6AFB-40B8-48AB-9A4A-3D672AA7FFC1}">
  <ds:schemaRefs>
    <ds:schemaRef ds:uri="bf9fca3a-4a58-417c-b853-ae3ddce9f57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8E16661-365B-4120-8A1D-B50DBD0FC82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0</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Tema de Office</vt:lpstr>
      <vt:lpstr>Quantum classifier for medical data  Quantum Hackathon CIC- IPN (Mexico) </vt:lpstr>
      <vt:lpstr>Circuito variacional como clasificador cuántico</vt:lpstr>
      <vt:lpstr>Flujo del algoritmo</vt:lpstr>
      <vt:lpstr>Normalización</vt:lpstr>
      <vt:lpstr>Proceso de normalización utilizado en este análisis</vt:lpstr>
      <vt:lpstr>PowerPoint Presentation</vt:lpstr>
      <vt:lpstr>Quantum Embedding</vt:lpstr>
      <vt:lpstr>Feature Maps </vt:lpstr>
      <vt:lpstr>ZZ Feature Map</vt:lpstr>
      <vt:lpstr>PowerPoint Presentation</vt:lpstr>
      <vt:lpstr>PowerPoint Presentation</vt:lpstr>
      <vt:lpstr>Circuitos Variacionales</vt:lpstr>
      <vt:lpstr>PowerPoint Presentation</vt:lpstr>
      <vt:lpstr>Entrenamiento del modelo</vt:lpstr>
      <vt:lpstr>Métodos de optimización</vt:lpstr>
      <vt:lpstr>COBYLA (Constrained optimization by linear approximation)</vt:lpstr>
      <vt:lpstr>PowerPoint Presentation</vt:lpstr>
      <vt:lpstr>ADAM (Adaptive Movement Estimation Algorithm)</vt:lpstr>
      <vt:lpstr>PowerPoint Presentation</vt:lpstr>
      <vt:lpstr>SPSA (Simultaneous perturbation stochastic approximation)</vt:lpstr>
      <vt:lpstr>PowerPoint Presentation</vt:lpstr>
      <vt:lpstr>Conocimientos adquiridos</vt:lpstr>
      <vt:lpstr>Trabajo Futuro</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revision>1</cp:revision>
  <dcterms:created xsi:type="dcterms:W3CDTF">2021-10-27T02:45:48Z</dcterms:created>
  <dcterms:modified xsi:type="dcterms:W3CDTF">2021-10-28T04:33:18Z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0x0101009855497306CD194A8023EC34ECED8E33</vt:lpwstr>
  </property>
</Properties>
</file>